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6"/>
  </p:notesMasterIdLst>
  <p:handoutMasterIdLst>
    <p:handoutMasterId r:id="rId17"/>
  </p:handoutMasterIdLst>
  <p:sldIdLst>
    <p:sldId id="256" r:id="rId5"/>
    <p:sldId id="257" r:id="rId6"/>
    <p:sldId id="258" r:id="rId7"/>
    <p:sldId id="272" r:id="rId8"/>
    <p:sldId id="259" r:id="rId9"/>
    <p:sldId id="262" r:id="rId10"/>
    <p:sldId id="263" r:id="rId11"/>
    <p:sldId id="278" r:id="rId12"/>
    <p:sldId id="266" r:id="rId13"/>
    <p:sldId id="260" r:id="rId14"/>
    <p:sldId id="27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DC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3B693D-68EC-47B0-9CC0-97992F31BFA9}" v="22" dt="2023-03-31T15:30:26.387"/>
    <p1510:client id="{30509A73-782F-43A6-89D7-AD1FEFBFFA19}" v="24" dt="2023-03-31T16:25:43.444"/>
    <p1510:client id="{AF82AE9C-9DF5-4A1A-B374-51D715AA95FD}" v="5" dt="2023-03-31T16:19:50.559"/>
    <p1510:client id="{C8ACF63A-727B-4482-ABA2-B2458E676C35}" v="79" dt="2023-03-31T20:09:58.056"/>
  </p1510:revLst>
</p1510:revInfo>
</file>

<file path=ppt/tableStyles.xml><?xml version="1.0" encoding="utf-8"?>
<a:tblStyleLst xmlns:a="http://schemas.openxmlformats.org/drawingml/2006/main" def="{5C22544A-7EE6-4342-B048-85BDC9FD1C3A}">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D1A5C42-4636-4A6A-9001-CA7CD97B08E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CC57720-6EA2-4C0E-AB19-0A22BCDB839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7D70DC-E6D5-4048-8AC5-67F4E92F0736}" type="datetimeFigureOut">
              <a:rPr lang="en-US" smtClean="0"/>
              <a:t>4/3/2023</a:t>
            </a:fld>
            <a:endParaRPr lang="en-US"/>
          </a:p>
        </p:txBody>
      </p:sp>
      <p:sp>
        <p:nvSpPr>
          <p:cNvPr id="4" name="Footer Placeholder 3">
            <a:extLst>
              <a:ext uri="{FF2B5EF4-FFF2-40B4-BE49-F238E27FC236}">
                <a16:creationId xmlns:a16="http://schemas.microsoft.com/office/drawing/2014/main" id="{E34AC616-D2D2-4742-9683-2A537932A1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A7EE012-E187-4EEE-9C2F-2125BF40862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481155F-8354-4019-9356-1A95703B072D}" type="slidenum">
              <a:rPr lang="en-US" smtClean="0"/>
              <a:t>‹#›</a:t>
            </a:fld>
            <a:endParaRPr lang="en-US"/>
          </a:p>
        </p:txBody>
      </p:sp>
    </p:spTree>
    <p:extLst>
      <p:ext uri="{BB962C8B-B14F-4D97-AF65-F5344CB8AC3E}">
        <p14:creationId xmlns:p14="http://schemas.microsoft.com/office/powerpoint/2010/main" val="259460597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19.jpeg>
</file>

<file path=ppt/media/image2.png>
</file>

<file path=ppt/media/image20.jpeg>
</file>

<file path=ppt/media/image21.png>
</file>

<file path=ppt/media/image22.jpe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56C02F-3406-42DD-8956-B66C2D710E25}" type="datetimeFigureOut">
              <a:rPr lang="en-US" smtClean="0"/>
              <a:t>4/3/2023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71D96E-4CA2-485E-9EE5-CEB7143ACC3B}" type="slidenum">
              <a:rPr lang="en-US" smtClean="0"/>
              <a:t>‹#›</a:t>
            </a:fld>
            <a:endParaRPr lang="en-US"/>
          </a:p>
        </p:txBody>
      </p:sp>
    </p:spTree>
    <p:extLst>
      <p:ext uri="{BB962C8B-B14F-4D97-AF65-F5344CB8AC3E}">
        <p14:creationId xmlns:p14="http://schemas.microsoft.com/office/powerpoint/2010/main" val="35111850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E7FFE5B-C2CA-473D-8FCA-B26579CCBAAF}"/>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8" name="Picture Placeholder 7">
            <a:extLst>
              <a:ext uri="{FF2B5EF4-FFF2-40B4-BE49-F238E27FC236}">
                <a16:creationId xmlns:a16="http://schemas.microsoft.com/office/drawing/2014/main" id="{5FF4BA3E-4135-4F80-B1C8-C84CDF7C54AB}"/>
              </a:ext>
            </a:extLst>
          </p:cNvPr>
          <p:cNvSpPr>
            <a:spLocks noGrp="1"/>
          </p:cNvSpPr>
          <p:nvPr>
            <p:ph type="pic" sz="quarter" idx="13" hasCustomPrompt="1"/>
          </p:nvPr>
        </p:nvSpPr>
        <p:spPr>
          <a:xfrm flipH="1">
            <a:off x="752100" y="739303"/>
            <a:ext cx="6825035" cy="5379395"/>
          </a:xfrm>
        </p:spPr>
        <p:txBody>
          <a:bodyPr/>
          <a:lstStyle>
            <a:lvl1pPr marL="0" indent="0" algn="ctr">
              <a:buNone/>
              <a:defRPr>
                <a:solidFill>
                  <a:schemeClr val="bg1"/>
                </a:solidFill>
              </a:defRPr>
            </a:lvl1pPr>
          </a:lstStyle>
          <a:p>
            <a:r>
              <a:rPr lang="en-US"/>
              <a:t>Click to add photo</a:t>
            </a:r>
          </a:p>
        </p:txBody>
      </p:sp>
      <p:sp>
        <p:nvSpPr>
          <p:cNvPr id="2" name="Title 1">
            <a:extLst>
              <a:ext uri="{FF2B5EF4-FFF2-40B4-BE49-F238E27FC236}">
                <a16:creationId xmlns:a16="http://schemas.microsoft.com/office/drawing/2014/main" id="{D5CAABB7-A562-4A3F-9DDF-2CE3D13726D1}"/>
              </a:ext>
            </a:extLst>
          </p:cNvPr>
          <p:cNvSpPr>
            <a:spLocks noGrp="1"/>
          </p:cNvSpPr>
          <p:nvPr>
            <p:ph type="title" hasCustomPrompt="1"/>
          </p:nvPr>
        </p:nvSpPr>
        <p:spPr>
          <a:xfrm>
            <a:off x="6322977" y="1663435"/>
            <a:ext cx="5869021" cy="2003898"/>
          </a:xfrm>
          <a:solidFill>
            <a:schemeClr val="accent2">
              <a:alpha val="80000"/>
            </a:schemeClr>
          </a:solidFill>
        </p:spPr>
        <p:txBody>
          <a:bodyPr lIns="557784" tIns="530352" anchor="t">
            <a:noAutofit/>
          </a:bodyPr>
          <a:lstStyle>
            <a:lvl1pPr algn="l">
              <a:lnSpc>
                <a:spcPct val="80000"/>
              </a:lnSpc>
              <a:defRPr sz="5400" cap="all" spc="400" baseline="0">
                <a:ln w="19050">
                  <a:solidFill>
                    <a:schemeClr val="accent5"/>
                  </a:solidFill>
                </a:ln>
              </a:defRPr>
            </a:lvl1pPr>
          </a:lstStyle>
          <a:p>
            <a:r>
              <a:rPr lang="en-US"/>
              <a:t>Click to add title</a:t>
            </a:r>
          </a:p>
        </p:txBody>
      </p:sp>
      <p:sp>
        <p:nvSpPr>
          <p:cNvPr id="14" name="Text Placeholder 17">
            <a:extLst>
              <a:ext uri="{FF2B5EF4-FFF2-40B4-BE49-F238E27FC236}">
                <a16:creationId xmlns:a16="http://schemas.microsoft.com/office/drawing/2014/main" id="{D15807FE-36E0-49EF-93A4-5B9AD83871B6}"/>
              </a:ext>
            </a:extLst>
          </p:cNvPr>
          <p:cNvSpPr>
            <a:spLocks noGrp="1"/>
          </p:cNvSpPr>
          <p:nvPr>
            <p:ph type="body" sz="quarter" idx="15" hasCustomPrompt="1"/>
          </p:nvPr>
        </p:nvSpPr>
        <p:spPr>
          <a:xfrm>
            <a:off x="6822159" y="2878246"/>
            <a:ext cx="4925188" cy="339247"/>
          </a:xfrm>
        </p:spPr>
        <p:txBody>
          <a:bodyPr>
            <a:noAutofit/>
          </a:bodyPr>
          <a:lstStyle>
            <a:lvl1pPr marL="0" indent="0" algn="l">
              <a:buNone/>
              <a:defRPr sz="2400" spc="100" baseline="0">
                <a:solidFill>
                  <a:schemeClr val="accent5"/>
                </a:solidFill>
              </a:defRPr>
            </a:lvl1pPr>
          </a:lstStyle>
          <a:p>
            <a:pPr lvl="0"/>
            <a:r>
              <a:rPr lang="en-US"/>
              <a:t>Click to add name</a:t>
            </a:r>
          </a:p>
        </p:txBody>
      </p:sp>
    </p:spTree>
    <p:extLst>
      <p:ext uri="{BB962C8B-B14F-4D97-AF65-F5344CB8AC3E}">
        <p14:creationId xmlns:p14="http://schemas.microsoft.com/office/powerpoint/2010/main" val="352351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Compariso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E6D8EB4-0AAB-4C86-96ED-AB74FA56A674}"/>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10" name="Picture Placeholder 7">
            <a:extLst>
              <a:ext uri="{FF2B5EF4-FFF2-40B4-BE49-F238E27FC236}">
                <a16:creationId xmlns:a16="http://schemas.microsoft.com/office/drawing/2014/main" id="{5DEE423F-FC4A-461D-8AA7-F7C14B806664}"/>
              </a:ext>
            </a:extLst>
          </p:cNvPr>
          <p:cNvSpPr>
            <a:spLocks noGrp="1"/>
          </p:cNvSpPr>
          <p:nvPr>
            <p:ph type="pic" sz="quarter" idx="13" hasCustomPrompt="1"/>
          </p:nvPr>
        </p:nvSpPr>
        <p:spPr>
          <a:xfrm>
            <a:off x="0" y="0"/>
            <a:ext cx="5334461" cy="6867376"/>
          </a:xfrm>
        </p:spPr>
        <p:txBody>
          <a:bodyPr/>
          <a:lstStyle>
            <a:lvl1pPr marL="0" indent="0" algn="ctr">
              <a:buNone/>
              <a:defRPr>
                <a:solidFill>
                  <a:schemeClr val="bg1"/>
                </a:solidFill>
              </a:defRPr>
            </a:lvl1pPr>
          </a:lstStyle>
          <a:p>
            <a:r>
              <a:rPr lang="en-US"/>
              <a:t>Click to add photo</a:t>
            </a:r>
          </a:p>
        </p:txBody>
      </p:sp>
      <p:sp>
        <p:nvSpPr>
          <p:cNvPr id="4" name="Date Placeholder 3">
            <a:extLst>
              <a:ext uri="{FF2B5EF4-FFF2-40B4-BE49-F238E27FC236}">
                <a16:creationId xmlns:a16="http://schemas.microsoft.com/office/drawing/2014/main" id="{A77D30EC-51F8-4EBE-9AC8-349D6E064E20}"/>
              </a:ext>
            </a:extLst>
          </p:cNvPr>
          <p:cNvSpPr>
            <a:spLocks noGrp="1"/>
          </p:cNvSpPr>
          <p:nvPr>
            <p:ph type="dt" sz="half" idx="10"/>
          </p:nvPr>
        </p:nvSpPr>
        <p:spPr/>
        <p:txBody>
          <a:bodyPr/>
          <a:lstStyle/>
          <a:p>
            <a:r>
              <a:rPr lang="en-US"/>
              <a:t>8/06/20XX</a:t>
            </a:r>
          </a:p>
        </p:txBody>
      </p:sp>
      <p:sp>
        <p:nvSpPr>
          <p:cNvPr id="14" name="Text Placeholder 10">
            <a:extLst>
              <a:ext uri="{FF2B5EF4-FFF2-40B4-BE49-F238E27FC236}">
                <a16:creationId xmlns:a16="http://schemas.microsoft.com/office/drawing/2014/main" id="{9EF7FC71-AF21-4CDA-8E86-E05EB4F1C442}"/>
              </a:ext>
            </a:extLst>
          </p:cNvPr>
          <p:cNvSpPr>
            <a:spLocks noGrp="1"/>
          </p:cNvSpPr>
          <p:nvPr>
            <p:ph type="body" sz="quarter" idx="18" hasCustomPrompt="1"/>
          </p:nvPr>
        </p:nvSpPr>
        <p:spPr>
          <a:xfrm>
            <a:off x="6353468" y="3260492"/>
            <a:ext cx="1152144" cy="768096"/>
          </a:xfrm>
          <a:prstGeom prst="rect">
            <a:avLst/>
          </a:prstGeom>
          <a:ln w="28575">
            <a:solidFill>
              <a:schemeClr val="accent5">
                <a:lumMod val="40000"/>
                <a:lumOff val="60000"/>
              </a:schemeClr>
            </a:solidFill>
          </a:ln>
        </p:spPr>
        <p:txBody>
          <a:bodyPr anchor="ctr"/>
          <a:lstStyle>
            <a:lvl1pPr marL="0" indent="0" algn="ctr">
              <a:buNone/>
              <a:defRPr sz="2400" cap="all" spc="100" baseline="0">
                <a:solidFill>
                  <a:schemeClr val="accent5">
                    <a:lumMod val="20000"/>
                    <a:lumOff val="80000"/>
                  </a:schemeClr>
                </a:solidFill>
                <a:latin typeface="+mj-lt"/>
              </a:defRPr>
            </a:lvl1pPr>
          </a:lstStyle>
          <a:p>
            <a:pPr lvl="0"/>
            <a:r>
              <a:rPr lang="en-US"/>
              <a:t>$2B</a:t>
            </a:r>
          </a:p>
        </p:txBody>
      </p:sp>
      <p:sp>
        <p:nvSpPr>
          <p:cNvPr id="5" name="Footer Placeholder 4">
            <a:extLst>
              <a:ext uri="{FF2B5EF4-FFF2-40B4-BE49-F238E27FC236}">
                <a16:creationId xmlns:a16="http://schemas.microsoft.com/office/drawing/2014/main" id="{9FE21B81-6A13-47D5-AD62-B1B0E4868044}"/>
              </a:ext>
            </a:extLst>
          </p:cNvPr>
          <p:cNvSpPr>
            <a:spLocks noGrp="1"/>
          </p:cNvSpPr>
          <p:nvPr>
            <p:ph type="ftr" sz="quarter" idx="11"/>
          </p:nvPr>
        </p:nvSpPr>
        <p:spPr/>
        <p:txBody>
          <a:bodyPr/>
          <a:lstStyle/>
          <a:p>
            <a:r>
              <a:rPr lang="en-US"/>
              <a:t>PITCH DECK</a:t>
            </a:r>
          </a:p>
        </p:txBody>
      </p:sp>
      <p:sp>
        <p:nvSpPr>
          <p:cNvPr id="6" name="Slide Number Placeholder 5">
            <a:extLst>
              <a:ext uri="{FF2B5EF4-FFF2-40B4-BE49-F238E27FC236}">
                <a16:creationId xmlns:a16="http://schemas.microsoft.com/office/drawing/2014/main" id="{E12BB476-8DFF-468F-B950-1F980EB4D5CD}"/>
              </a:ext>
            </a:extLst>
          </p:cNvPr>
          <p:cNvSpPr>
            <a:spLocks noGrp="1"/>
          </p:cNvSpPr>
          <p:nvPr>
            <p:ph type="sldNum" sz="quarter" idx="12"/>
          </p:nvPr>
        </p:nvSpPr>
        <p:spPr/>
        <p:txBody>
          <a:bodyPr/>
          <a:lstStyle/>
          <a:p>
            <a:fld id="{A402E4C0-AD5E-4E8C-9F21-7CCE474BDCEB}" type="slidenum">
              <a:rPr lang="en-US" smtClean="0"/>
              <a:t>‹#›</a:t>
            </a:fld>
            <a:endParaRPr lang="en-US"/>
          </a:p>
        </p:txBody>
      </p:sp>
      <p:sp>
        <p:nvSpPr>
          <p:cNvPr id="16" name="Text Placeholder 10">
            <a:extLst>
              <a:ext uri="{FF2B5EF4-FFF2-40B4-BE49-F238E27FC236}">
                <a16:creationId xmlns:a16="http://schemas.microsoft.com/office/drawing/2014/main" id="{BF893A53-04CF-497B-9C3D-502C92BA0DAE}"/>
              </a:ext>
            </a:extLst>
          </p:cNvPr>
          <p:cNvSpPr>
            <a:spLocks noGrp="1"/>
          </p:cNvSpPr>
          <p:nvPr>
            <p:ph type="body" sz="quarter" idx="20" hasCustomPrompt="1"/>
          </p:nvPr>
        </p:nvSpPr>
        <p:spPr>
          <a:xfrm>
            <a:off x="6353467" y="4773463"/>
            <a:ext cx="1152144" cy="768096"/>
          </a:xfrm>
          <a:prstGeom prst="rect">
            <a:avLst/>
          </a:prstGeom>
          <a:ln w="28575">
            <a:solidFill>
              <a:schemeClr val="accent5">
                <a:lumMod val="40000"/>
                <a:lumOff val="60000"/>
              </a:schemeClr>
            </a:solidFill>
          </a:ln>
        </p:spPr>
        <p:txBody>
          <a:bodyPr anchor="ctr"/>
          <a:lstStyle>
            <a:lvl1pPr marL="0" indent="0" algn="ctr">
              <a:buNone/>
              <a:defRPr sz="2400" cap="all" spc="100" baseline="0">
                <a:solidFill>
                  <a:schemeClr val="accent5">
                    <a:lumMod val="20000"/>
                    <a:lumOff val="80000"/>
                  </a:schemeClr>
                </a:solidFill>
                <a:latin typeface="+mj-lt"/>
              </a:defRPr>
            </a:lvl1pPr>
          </a:lstStyle>
          <a:p>
            <a:pPr lvl="0"/>
            <a:r>
              <a:rPr lang="en-US"/>
              <a:t>$1B</a:t>
            </a:r>
          </a:p>
        </p:txBody>
      </p:sp>
      <p:sp>
        <p:nvSpPr>
          <p:cNvPr id="11" name="Text Placeholder 10">
            <a:extLst>
              <a:ext uri="{FF2B5EF4-FFF2-40B4-BE49-F238E27FC236}">
                <a16:creationId xmlns:a16="http://schemas.microsoft.com/office/drawing/2014/main" id="{58BD5CDD-220E-41E0-82DD-820C0D834A48}"/>
              </a:ext>
            </a:extLst>
          </p:cNvPr>
          <p:cNvSpPr>
            <a:spLocks noGrp="1"/>
          </p:cNvSpPr>
          <p:nvPr>
            <p:ph type="body" sz="quarter" idx="27" hasCustomPrompt="1"/>
          </p:nvPr>
        </p:nvSpPr>
        <p:spPr>
          <a:xfrm>
            <a:off x="7817970" y="1609772"/>
            <a:ext cx="3365003" cy="1171533"/>
          </a:xfrm>
          <a:prstGeom prst="rect">
            <a:avLst/>
          </a:prstGeom>
        </p:spPr>
        <p:txBody>
          <a:bodyPr anchor="t">
            <a:noAutofit/>
          </a:bodyPr>
          <a:lstStyle>
            <a:lvl1pPr marL="0" indent="0" algn="l">
              <a:lnSpc>
                <a:spcPct val="125000"/>
              </a:lnSpc>
              <a:spcBef>
                <a:spcPts val="500"/>
              </a:spcBef>
              <a:buNone/>
              <a:defRPr sz="1400" cap="none" spc="100" baseline="0">
                <a:solidFill>
                  <a:schemeClr val="bg1"/>
                </a:solidFill>
                <a:latin typeface="+mn-lt"/>
              </a:defRPr>
            </a:lvl1pPr>
          </a:lstStyle>
          <a:p>
            <a:pPr lvl="0"/>
            <a:r>
              <a:rPr lang="en-US"/>
              <a:t>Click to add text</a:t>
            </a:r>
          </a:p>
        </p:txBody>
      </p:sp>
      <p:sp>
        <p:nvSpPr>
          <p:cNvPr id="12" name="Text Placeholder 10">
            <a:extLst>
              <a:ext uri="{FF2B5EF4-FFF2-40B4-BE49-F238E27FC236}">
                <a16:creationId xmlns:a16="http://schemas.microsoft.com/office/drawing/2014/main" id="{253384AB-173D-4216-A221-BFA565FC127C}"/>
              </a:ext>
            </a:extLst>
          </p:cNvPr>
          <p:cNvSpPr>
            <a:spLocks noGrp="1"/>
          </p:cNvSpPr>
          <p:nvPr>
            <p:ph type="body" sz="quarter" idx="16" hasCustomPrompt="1"/>
          </p:nvPr>
        </p:nvSpPr>
        <p:spPr>
          <a:xfrm>
            <a:off x="6347375" y="1747520"/>
            <a:ext cx="1152144" cy="768096"/>
          </a:xfrm>
          <a:prstGeom prst="rect">
            <a:avLst/>
          </a:prstGeom>
          <a:ln w="28575">
            <a:solidFill>
              <a:schemeClr val="accent5">
                <a:lumMod val="40000"/>
                <a:lumOff val="60000"/>
              </a:schemeClr>
            </a:solidFill>
          </a:ln>
        </p:spPr>
        <p:txBody>
          <a:bodyPr anchor="ctr"/>
          <a:lstStyle>
            <a:lvl1pPr marL="0" indent="0" algn="ctr">
              <a:buNone/>
              <a:defRPr sz="2400" cap="all" spc="100" baseline="0">
                <a:solidFill>
                  <a:schemeClr val="accent5">
                    <a:lumMod val="20000"/>
                    <a:lumOff val="80000"/>
                  </a:schemeClr>
                </a:solidFill>
                <a:latin typeface="+mj-lt"/>
              </a:defRPr>
            </a:lvl1pPr>
          </a:lstStyle>
          <a:p>
            <a:pPr lvl="0"/>
            <a:r>
              <a:rPr lang="en-US"/>
              <a:t>$3B</a:t>
            </a:r>
          </a:p>
        </p:txBody>
      </p:sp>
      <p:sp>
        <p:nvSpPr>
          <p:cNvPr id="20" name="Text Placeholder 10">
            <a:extLst>
              <a:ext uri="{FF2B5EF4-FFF2-40B4-BE49-F238E27FC236}">
                <a16:creationId xmlns:a16="http://schemas.microsoft.com/office/drawing/2014/main" id="{45638026-D669-4C2A-82A4-5F35D27DCA4D}"/>
              </a:ext>
            </a:extLst>
          </p:cNvPr>
          <p:cNvSpPr>
            <a:spLocks noGrp="1"/>
          </p:cNvSpPr>
          <p:nvPr>
            <p:ph type="body" sz="quarter" idx="28" hasCustomPrompt="1"/>
          </p:nvPr>
        </p:nvSpPr>
        <p:spPr>
          <a:xfrm>
            <a:off x="7817970" y="3129515"/>
            <a:ext cx="3365003" cy="1170432"/>
          </a:xfrm>
          <a:prstGeom prst="rect">
            <a:avLst/>
          </a:prstGeom>
        </p:spPr>
        <p:txBody>
          <a:bodyPr anchor="t">
            <a:noAutofit/>
          </a:bodyPr>
          <a:lstStyle>
            <a:lvl1pPr marL="0" indent="0" algn="l">
              <a:lnSpc>
                <a:spcPct val="125000"/>
              </a:lnSpc>
              <a:spcBef>
                <a:spcPts val="500"/>
              </a:spcBef>
              <a:buNone/>
              <a:defRPr sz="1400" cap="none" spc="100" baseline="0">
                <a:solidFill>
                  <a:schemeClr val="bg1"/>
                </a:solidFill>
                <a:latin typeface="+mn-lt"/>
              </a:defRPr>
            </a:lvl1pPr>
          </a:lstStyle>
          <a:p>
            <a:pPr lvl="0"/>
            <a:r>
              <a:rPr lang="en-US"/>
              <a:t>Click to add text</a:t>
            </a:r>
          </a:p>
        </p:txBody>
      </p:sp>
      <p:sp>
        <p:nvSpPr>
          <p:cNvPr id="21" name="Text Placeholder 10">
            <a:extLst>
              <a:ext uri="{FF2B5EF4-FFF2-40B4-BE49-F238E27FC236}">
                <a16:creationId xmlns:a16="http://schemas.microsoft.com/office/drawing/2014/main" id="{A19EAA97-D0F2-464B-8450-83BF202CECF3}"/>
              </a:ext>
            </a:extLst>
          </p:cNvPr>
          <p:cNvSpPr>
            <a:spLocks noGrp="1"/>
          </p:cNvSpPr>
          <p:nvPr>
            <p:ph type="body" sz="quarter" idx="29" hasCustomPrompt="1"/>
          </p:nvPr>
        </p:nvSpPr>
        <p:spPr>
          <a:xfrm>
            <a:off x="7817970" y="4648156"/>
            <a:ext cx="3365003" cy="1170432"/>
          </a:xfrm>
          <a:prstGeom prst="rect">
            <a:avLst/>
          </a:prstGeom>
        </p:spPr>
        <p:txBody>
          <a:bodyPr anchor="t">
            <a:noAutofit/>
          </a:bodyPr>
          <a:lstStyle>
            <a:lvl1pPr marL="0" indent="0" algn="l">
              <a:lnSpc>
                <a:spcPct val="125000"/>
              </a:lnSpc>
              <a:spcBef>
                <a:spcPts val="500"/>
              </a:spcBef>
              <a:buNone/>
              <a:defRPr sz="1400" cap="none" spc="100" baseline="0">
                <a:solidFill>
                  <a:schemeClr val="bg1"/>
                </a:solidFill>
                <a:latin typeface="+mn-lt"/>
              </a:defRPr>
            </a:lvl1pPr>
          </a:lstStyle>
          <a:p>
            <a:pPr lvl="0"/>
            <a:r>
              <a:rPr lang="en-US"/>
              <a:t>Click to add text</a:t>
            </a:r>
          </a:p>
        </p:txBody>
      </p:sp>
      <p:sp>
        <p:nvSpPr>
          <p:cNvPr id="2" name="Title 1">
            <a:extLst>
              <a:ext uri="{FF2B5EF4-FFF2-40B4-BE49-F238E27FC236}">
                <a16:creationId xmlns:a16="http://schemas.microsoft.com/office/drawing/2014/main" id="{5DFF2174-FDCE-466A-8A4C-06AD6CAA4401}"/>
              </a:ext>
            </a:extLst>
          </p:cNvPr>
          <p:cNvSpPr>
            <a:spLocks noGrp="1"/>
          </p:cNvSpPr>
          <p:nvPr>
            <p:ph type="title" hasCustomPrompt="1"/>
          </p:nvPr>
        </p:nvSpPr>
        <p:spPr>
          <a:xfrm>
            <a:off x="6207016" y="746631"/>
            <a:ext cx="5184648" cy="466344"/>
          </a:xfrm>
        </p:spPr>
        <p:txBody>
          <a:bodyPr>
            <a:noAutofit/>
          </a:bodyPr>
          <a:lstStyle>
            <a:lvl1pPr>
              <a:lnSpc>
                <a:spcPct val="100000"/>
              </a:lnSpc>
              <a:defRPr sz="2800">
                <a:ln w="19050">
                  <a:solidFill>
                    <a:schemeClr val="bg1"/>
                  </a:solidFill>
                </a:ln>
              </a:defRPr>
            </a:lvl1pPr>
          </a:lstStyle>
          <a:p>
            <a:r>
              <a:rPr lang="en-US"/>
              <a:t>Click to add title</a:t>
            </a:r>
          </a:p>
        </p:txBody>
      </p:sp>
    </p:spTree>
    <p:extLst>
      <p:ext uri="{BB962C8B-B14F-4D97-AF65-F5344CB8AC3E}">
        <p14:creationId xmlns:p14="http://schemas.microsoft.com/office/powerpoint/2010/main" val="972322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ur Competition">
    <p:bg>
      <p:bgPr>
        <a:solidFill>
          <a:schemeClr val="bg2">
            <a:lumMod val="10000"/>
          </a:schemeClr>
        </a:solidFill>
        <a:effectLst/>
      </p:bgPr>
    </p:bg>
    <p:spTree>
      <p:nvGrpSpPr>
        <p:cNvPr id="1" name=""/>
        <p:cNvGrpSpPr/>
        <p:nvPr/>
      </p:nvGrpSpPr>
      <p:grpSpPr>
        <a:xfrm>
          <a:off x="0" y="0"/>
          <a:ext cx="0" cy="0"/>
          <a:chOff x="0" y="0"/>
          <a:chExt cx="0" cy="0"/>
        </a:xfrm>
      </p:grpSpPr>
      <p:sp>
        <p:nvSpPr>
          <p:cNvPr id="21" name="Picture Placeholder 7">
            <a:extLst>
              <a:ext uri="{FF2B5EF4-FFF2-40B4-BE49-F238E27FC236}">
                <a16:creationId xmlns:a16="http://schemas.microsoft.com/office/drawing/2014/main" id="{9216DCA9-E871-422D-B12D-3E1C39ACD2ED}"/>
              </a:ext>
            </a:extLst>
          </p:cNvPr>
          <p:cNvSpPr>
            <a:spLocks noGrp="1"/>
          </p:cNvSpPr>
          <p:nvPr>
            <p:ph type="pic" sz="quarter" idx="28" hasCustomPrompt="1"/>
          </p:nvPr>
        </p:nvSpPr>
        <p:spPr>
          <a:xfrm rot="5400000" flipH="1">
            <a:off x="-2092961" y="2092960"/>
            <a:ext cx="6858002" cy="2672081"/>
          </a:xfrm>
        </p:spPr>
        <p:txBody>
          <a:bodyPr/>
          <a:lstStyle>
            <a:lvl1pPr marL="0" indent="0" algn="ctr">
              <a:buNone/>
              <a:defRPr>
                <a:solidFill>
                  <a:schemeClr val="bg1"/>
                </a:solidFill>
              </a:defRPr>
            </a:lvl1pPr>
          </a:lstStyle>
          <a:p>
            <a:r>
              <a:rPr lang="en-US"/>
              <a:t>Click to add photo</a:t>
            </a:r>
          </a:p>
        </p:txBody>
      </p:sp>
      <p:sp>
        <p:nvSpPr>
          <p:cNvPr id="4" name="Date Placeholder 3">
            <a:extLst>
              <a:ext uri="{FF2B5EF4-FFF2-40B4-BE49-F238E27FC236}">
                <a16:creationId xmlns:a16="http://schemas.microsoft.com/office/drawing/2014/main" id="{56754628-3BB3-414A-88E4-67B3809A62CD}"/>
              </a:ext>
            </a:extLst>
          </p:cNvPr>
          <p:cNvSpPr>
            <a:spLocks noGrp="1"/>
          </p:cNvSpPr>
          <p:nvPr>
            <p:ph type="dt" sz="half" idx="10"/>
          </p:nvPr>
        </p:nvSpPr>
        <p:spPr/>
        <p:txBody>
          <a:bodyPr/>
          <a:lstStyle/>
          <a:p>
            <a:r>
              <a:rPr lang="en-US"/>
              <a:t>8/06/20XX</a:t>
            </a:r>
          </a:p>
        </p:txBody>
      </p:sp>
      <p:sp>
        <p:nvSpPr>
          <p:cNvPr id="5" name="Footer Placeholder 4">
            <a:extLst>
              <a:ext uri="{FF2B5EF4-FFF2-40B4-BE49-F238E27FC236}">
                <a16:creationId xmlns:a16="http://schemas.microsoft.com/office/drawing/2014/main" id="{33D99CEA-3489-476A-9C9D-ED977FE6EA33}"/>
              </a:ext>
            </a:extLst>
          </p:cNvPr>
          <p:cNvSpPr>
            <a:spLocks noGrp="1"/>
          </p:cNvSpPr>
          <p:nvPr>
            <p:ph type="ftr" sz="quarter" idx="11"/>
          </p:nvPr>
        </p:nvSpPr>
        <p:spPr/>
        <p:txBody>
          <a:bodyPr/>
          <a:lstStyle/>
          <a:p>
            <a:r>
              <a:rPr lang="en-US"/>
              <a:t>PITCH DECK</a:t>
            </a:r>
          </a:p>
        </p:txBody>
      </p:sp>
      <p:sp>
        <p:nvSpPr>
          <p:cNvPr id="6" name="Slide Number Placeholder 5">
            <a:extLst>
              <a:ext uri="{FF2B5EF4-FFF2-40B4-BE49-F238E27FC236}">
                <a16:creationId xmlns:a16="http://schemas.microsoft.com/office/drawing/2014/main" id="{1DCD55B0-9BDF-49CC-B30F-96112214E7A5}"/>
              </a:ext>
            </a:extLst>
          </p:cNvPr>
          <p:cNvSpPr>
            <a:spLocks noGrp="1"/>
          </p:cNvSpPr>
          <p:nvPr>
            <p:ph type="sldNum" sz="quarter" idx="12"/>
          </p:nvPr>
        </p:nvSpPr>
        <p:spPr/>
        <p:txBody>
          <a:bodyPr/>
          <a:lstStyle/>
          <a:p>
            <a:fld id="{A402E4C0-AD5E-4E8C-9F21-7CCE474BDCEB}" type="slidenum">
              <a:rPr lang="en-US" smtClean="0"/>
              <a:t>‹#›</a:t>
            </a:fld>
            <a:endParaRPr lang="en-US"/>
          </a:p>
        </p:txBody>
      </p:sp>
      <p:sp>
        <p:nvSpPr>
          <p:cNvPr id="17" name="Text Placeholder 10">
            <a:extLst>
              <a:ext uri="{FF2B5EF4-FFF2-40B4-BE49-F238E27FC236}">
                <a16:creationId xmlns:a16="http://schemas.microsoft.com/office/drawing/2014/main" id="{F9CF3D99-4BB8-4944-A82E-385209DF3D61}"/>
              </a:ext>
            </a:extLst>
          </p:cNvPr>
          <p:cNvSpPr>
            <a:spLocks noGrp="1"/>
          </p:cNvSpPr>
          <p:nvPr>
            <p:ph type="body" sz="quarter" idx="27" hasCustomPrompt="1"/>
          </p:nvPr>
        </p:nvSpPr>
        <p:spPr>
          <a:xfrm>
            <a:off x="2811826" y="2881982"/>
            <a:ext cx="3975054" cy="2966740"/>
          </a:xfrm>
          <a:prstGeom prst="rect">
            <a:avLst/>
          </a:prstGeom>
        </p:spPr>
        <p:txBody>
          <a:bodyPr anchor="t">
            <a:normAutofit/>
          </a:bodyPr>
          <a:lstStyle>
            <a:lvl1pPr marL="0" indent="0" algn="l">
              <a:lnSpc>
                <a:spcPct val="125000"/>
              </a:lnSpc>
              <a:spcBef>
                <a:spcPts val="1000"/>
              </a:spcBef>
              <a:buNone/>
              <a:defRPr sz="1400" cap="none" spc="100" baseline="0">
                <a:solidFill>
                  <a:schemeClr val="bg1"/>
                </a:solidFill>
                <a:latin typeface="+mn-lt"/>
              </a:defRPr>
            </a:lvl1pPr>
          </a:lstStyle>
          <a:p>
            <a:pPr lvl="0"/>
            <a:r>
              <a:rPr lang="en-US"/>
              <a:t>Click to add text</a:t>
            </a:r>
          </a:p>
        </p:txBody>
      </p:sp>
      <p:sp>
        <p:nvSpPr>
          <p:cNvPr id="18" name="Text Placeholder 10">
            <a:extLst>
              <a:ext uri="{FF2B5EF4-FFF2-40B4-BE49-F238E27FC236}">
                <a16:creationId xmlns:a16="http://schemas.microsoft.com/office/drawing/2014/main" id="{083CED13-2FB7-4DA4-87BD-B5AEF0C63104}"/>
              </a:ext>
            </a:extLst>
          </p:cNvPr>
          <p:cNvSpPr>
            <a:spLocks noGrp="1"/>
          </p:cNvSpPr>
          <p:nvPr>
            <p:ph type="body" sz="quarter" idx="16" hasCustomPrompt="1"/>
          </p:nvPr>
        </p:nvSpPr>
        <p:spPr>
          <a:xfrm>
            <a:off x="2811826" y="2502477"/>
            <a:ext cx="3975054" cy="426393"/>
          </a:xfrm>
          <a:prstGeom prst="rect">
            <a:avLst/>
          </a:prstGeom>
        </p:spPr>
        <p:txBody>
          <a:bodyPr anchor="b">
            <a:normAutofit/>
          </a:bodyPr>
          <a:lstStyle>
            <a:lvl1pPr marL="0" indent="0" algn="l">
              <a:buNone/>
              <a:defRPr sz="1600" cap="all" spc="100" baseline="0">
                <a:solidFill>
                  <a:schemeClr val="accent6"/>
                </a:solidFill>
                <a:latin typeface="+mj-lt"/>
              </a:defRPr>
            </a:lvl1pPr>
          </a:lstStyle>
          <a:p>
            <a:pPr lvl="0"/>
            <a:r>
              <a:rPr lang="en-US"/>
              <a:t>Click to add subtitle</a:t>
            </a:r>
          </a:p>
        </p:txBody>
      </p:sp>
      <p:sp>
        <p:nvSpPr>
          <p:cNvPr id="19" name="Text Placeholder 10">
            <a:extLst>
              <a:ext uri="{FF2B5EF4-FFF2-40B4-BE49-F238E27FC236}">
                <a16:creationId xmlns:a16="http://schemas.microsoft.com/office/drawing/2014/main" id="{D240762F-003B-4B0E-A561-6734EA9AC853}"/>
              </a:ext>
            </a:extLst>
          </p:cNvPr>
          <p:cNvSpPr>
            <a:spLocks noGrp="1"/>
          </p:cNvSpPr>
          <p:nvPr>
            <p:ph type="body" sz="quarter" idx="17" hasCustomPrompt="1"/>
          </p:nvPr>
        </p:nvSpPr>
        <p:spPr>
          <a:xfrm>
            <a:off x="7378746" y="2881982"/>
            <a:ext cx="3695653" cy="2966740"/>
          </a:xfrm>
          <a:prstGeom prst="rect">
            <a:avLst/>
          </a:prstGeom>
        </p:spPr>
        <p:txBody>
          <a:bodyPr anchor="t">
            <a:normAutofit/>
          </a:bodyPr>
          <a:lstStyle>
            <a:lvl1pPr marL="0" indent="0" algn="l">
              <a:lnSpc>
                <a:spcPct val="125000"/>
              </a:lnSpc>
              <a:spcBef>
                <a:spcPts val="1000"/>
              </a:spcBef>
              <a:buNone/>
              <a:defRPr sz="1400" cap="none" spc="100" baseline="0">
                <a:solidFill>
                  <a:schemeClr val="bg1"/>
                </a:solidFill>
                <a:latin typeface="+mn-lt"/>
              </a:defRPr>
            </a:lvl1pPr>
          </a:lstStyle>
          <a:p>
            <a:pPr lvl="0"/>
            <a:r>
              <a:rPr lang="en-US"/>
              <a:t>Click to add text</a:t>
            </a:r>
          </a:p>
        </p:txBody>
      </p:sp>
      <p:sp>
        <p:nvSpPr>
          <p:cNvPr id="20" name="Text Placeholder 10">
            <a:extLst>
              <a:ext uri="{FF2B5EF4-FFF2-40B4-BE49-F238E27FC236}">
                <a16:creationId xmlns:a16="http://schemas.microsoft.com/office/drawing/2014/main" id="{387E9583-831E-4863-9A96-3E583A98F28D}"/>
              </a:ext>
            </a:extLst>
          </p:cNvPr>
          <p:cNvSpPr>
            <a:spLocks noGrp="1"/>
          </p:cNvSpPr>
          <p:nvPr>
            <p:ph type="body" sz="quarter" idx="18" hasCustomPrompt="1"/>
          </p:nvPr>
        </p:nvSpPr>
        <p:spPr>
          <a:xfrm>
            <a:off x="7378746" y="2502477"/>
            <a:ext cx="3695653" cy="426393"/>
          </a:xfrm>
          <a:prstGeom prst="rect">
            <a:avLst/>
          </a:prstGeom>
        </p:spPr>
        <p:txBody>
          <a:bodyPr anchor="b">
            <a:normAutofit/>
          </a:bodyPr>
          <a:lstStyle>
            <a:lvl1pPr marL="0" indent="0" algn="l">
              <a:buNone/>
              <a:defRPr sz="1600" cap="all" spc="100" baseline="0">
                <a:solidFill>
                  <a:schemeClr val="accent6"/>
                </a:solidFill>
                <a:latin typeface="+mj-lt"/>
              </a:defRPr>
            </a:lvl1pPr>
          </a:lstStyle>
          <a:p>
            <a:pPr lvl="0"/>
            <a:r>
              <a:rPr lang="en-US"/>
              <a:t>Click to add subtitle</a:t>
            </a:r>
          </a:p>
        </p:txBody>
      </p:sp>
      <p:sp>
        <p:nvSpPr>
          <p:cNvPr id="2" name="Title 1">
            <a:extLst>
              <a:ext uri="{FF2B5EF4-FFF2-40B4-BE49-F238E27FC236}">
                <a16:creationId xmlns:a16="http://schemas.microsoft.com/office/drawing/2014/main" id="{E96F4071-8FD4-4FF1-BA06-DD4D780FE455}"/>
              </a:ext>
            </a:extLst>
          </p:cNvPr>
          <p:cNvSpPr>
            <a:spLocks noGrp="1"/>
          </p:cNvSpPr>
          <p:nvPr>
            <p:ph type="title" hasCustomPrompt="1"/>
          </p:nvPr>
        </p:nvSpPr>
        <p:spPr>
          <a:xfrm>
            <a:off x="2796032" y="1649421"/>
            <a:ext cx="5184648" cy="466344"/>
          </a:xfrm>
        </p:spPr>
        <p:txBody>
          <a:bodyPr>
            <a:noAutofit/>
          </a:bodyPr>
          <a:lstStyle>
            <a:lvl1pPr>
              <a:lnSpc>
                <a:spcPct val="100000"/>
              </a:lnSpc>
              <a:defRPr sz="2800">
                <a:ln w="19050">
                  <a:solidFill>
                    <a:schemeClr val="accent6"/>
                  </a:solidFill>
                </a:ln>
              </a:defRPr>
            </a:lvl1pPr>
          </a:lstStyle>
          <a:p>
            <a:r>
              <a:rPr lang="en-US"/>
              <a:t>Click to add title</a:t>
            </a:r>
          </a:p>
        </p:txBody>
      </p:sp>
    </p:spTree>
    <p:extLst>
      <p:ext uri="{BB962C8B-B14F-4D97-AF65-F5344CB8AC3E}">
        <p14:creationId xmlns:p14="http://schemas.microsoft.com/office/powerpoint/2010/main" val="39513209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ur Competition v2">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954AA95-575B-4060-9443-53B347664494}"/>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22" name="Rectangle 21">
            <a:extLst>
              <a:ext uri="{FF2B5EF4-FFF2-40B4-BE49-F238E27FC236}">
                <a16:creationId xmlns:a16="http://schemas.microsoft.com/office/drawing/2014/main" id="{38BF2BB6-8F62-424E-B01D-F90A0DB7BFBB}"/>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2">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5822AF5C-69BC-4A87-8E5C-E473F6A73EEF}"/>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246AD827-24BF-4C7D-9F16-1E26E09A6006}"/>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CDBEEF33-0303-4BF6-8C9A-08DE4CB645AE}"/>
              </a:ext>
            </a:extLst>
          </p:cNvPr>
          <p:cNvSpPr>
            <a:spLocks noGrp="1"/>
          </p:cNvSpPr>
          <p:nvPr>
            <p:ph type="sldNum" sz="quarter" idx="12"/>
          </p:nvPr>
        </p:nvSpPr>
        <p:spPr/>
        <p:txBody>
          <a:bodyPr/>
          <a:lstStyle/>
          <a:p>
            <a:fld id="{A402E4C0-AD5E-4E8C-9F21-7CCE474BDCEB}" type="slidenum">
              <a:rPr lang="en-US" smtClean="0"/>
              <a:pPr/>
              <a:t>‹#›</a:t>
            </a:fld>
            <a:endParaRPr lang="en-US"/>
          </a:p>
        </p:txBody>
      </p:sp>
      <p:sp>
        <p:nvSpPr>
          <p:cNvPr id="8" name="Text Placeholder 14">
            <a:extLst>
              <a:ext uri="{FF2B5EF4-FFF2-40B4-BE49-F238E27FC236}">
                <a16:creationId xmlns:a16="http://schemas.microsoft.com/office/drawing/2014/main" id="{CC14BDE6-5903-4EFC-B3C7-B7B219402DAF}"/>
              </a:ext>
            </a:extLst>
          </p:cNvPr>
          <p:cNvSpPr>
            <a:spLocks noGrp="1"/>
          </p:cNvSpPr>
          <p:nvPr>
            <p:ph type="body" sz="quarter" idx="15" hasCustomPrompt="1"/>
          </p:nvPr>
        </p:nvSpPr>
        <p:spPr>
          <a:xfrm>
            <a:off x="5237839" y="1538273"/>
            <a:ext cx="1706965"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sp>
        <p:nvSpPr>
          <p:cNvPr id="9" name="Text Placeholder 14">
            <a:extLst>
              <a:ext uri="{FF2B5EF4-FFF2-40B4-BE49-F238E27FC236}">
                <a16:creationId xmlns:a16="http://schemas.microsoft.com/office/drawing/2014/main" id="{E19954FA-533A-4FF9-88B2-102C833FBD40}"/>
              </a:ext>
            </a:extLst>
          </p:cNvPr>
          <p:cNvSpPr>
            <a:spLocks noGrp="1"/>
          </p:cNvSpPr>
          <p:nvPr>
            <p:ph type="body" sz="quarter" idx="17" hasCustomPrompt="1"/>
          </p:nvPr>
        </p:nvSpPr>
        <p:spPr>
          <a:xfrm>
            <a:off x="5237839" y="5407116"/>
            <a:ext cx="1706965"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sp>
        <p:nvSpPr>
          <p:cNvPr id="10" name="Text Placeholder 14">
            <a:extLst>
              <a:ext uri="{FF2B5EF4-FFF2-40B4-BE49-F238E27FC236}">
                <a16:creationId xmlns:a16="http://schemas.microsoft.com/office/drawing/2014/main" id="{E29BB699-DB47-4A35-9B5B-63C7EFC22843}"/>
              </a:ext>
            </a:extLst>
          </p:cNvPr>
          <p:cNvSpPr>
            <a:spLocks noGrp="1"/>
          </p:cNvSpPr>
          <p:nvPr>
            <p:ph type="body" sz="quarter" idx="19" hasCustomPrompt="1"/>
          </p:nvPr>
        </p:nvSpPr>
        <p:spPr>
          <a:xfrm>
            <a:off x="8441651" y="3467155"/>
            <a:ext cx="1380681"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sp>
        <p:nvSpPr>
          <p:cNvPr id="11" name="Text Placeholder 14">
            <a:extLst>
              <a:ext uri="{FF2B5EF4-FFF2-40B4-BE49-F238E27FC236}">
                <a16:creationId xmlns:a16="http://schemas.microsoft.com/office/drawing/2014/main" id="{4EFD147E-AEE9-40FA-96D5-7DBE76033490}"/>
              </a:ext>
            </a:extLst>
          </p:cNvPr>
          <p:cNvSpPr>
            <a:spLocks noGrp="1"/>
          </p:cNvSpPr>
          <p:nvPr>
            <p:ph type="body" sz="quarter" idx="20" hasCustomPrompt="1"/>
          </p:nvPr>
        </p:nvSpPr>
        <p:spPr>
          <a:xfrm>
            <a:off x="3744687" y="2307743"/>
            <a:ext cx="1183179" cy="492025"/>
          </a:xfrm>
          <a:prstGeom prst="rect">
            <a:avLst/>
          </a:prstGeom>
        </p:spPr>
        <p:txBody>
          <a:bodyPr anchor="ctr"/>
          <a:lstStyle>
            <a:lvl1pPr marL="0" indent="0" algn="ctr">
              <a:lnSpc>
                <a:spcPct val="100000"/>
              </a:lnSpc>
              <a:buNone/>
              <a:defRPr sz="1200" cap="all" spc="200" baseline="0">
                <a:solidFill>
                  <a:schemeClr val="accent2">
                    <a:lumMod val="20000"/>
                    <a:lumOff val="80000"/>
                  </a:schemeClr>
                </a:solidFill>
                <a:latin typeface="+mj-lt"/>
              </a:defRPr>
            </a:lvl1pPr>
          </a:lstStyle>
          <a:p>
            <a:pPr lvl="0"/>
            <a:r>
              <a:rPr lang="en-US"/>
              <a:t>Click to add name</a:t>
            </a:r>
          </a:p>
        </p:txBody>
      </p:sp>
      <p:sp>
        <p:nvSpPr>
          <p:cNvPr id="12" name="Text Placeholder 14">
            <a:extLst>
              <a:ext uri="{FF2B5EF4-FFF2-40B4-BE49-F238E27FC236}">
                <a16:creationId xmlns:a16="http://schemas.microsoft.com/office/drawing/2014/main" id="{035518AB-0629-41B1-8670-DAE8C31C9998}"/>
              </a:ext>
            </a:extLst>
          </p:cNvPr>
          <p:cNvSpPr>
            <a:spLocks noGrp="1"/>
          </p:cNvSpPr>
          <p:nvPr>
            <p:ph type="body" sz="quarter" idx="21" hasCustomPrompt="1"/>
          </p:nvPr>
        </p:nvSpPr>
        <p:spPr>
          <a:xfrm>
            <a:off x="4181179" y="4420460"/>
            <a:ext cx="1183179" cy="492025"/>
          </a:xfrm>
          <a:prstGeom prst="rect">
            <a:avLst/>
          </a:prstGeom>
        </p:spPr>
        <p:txBody>
          <a:bodyPr anchor="ctr"/>
          <a:lstStyle>
            <a:lvl1pPr marL="0" indent="0" algn="ctr">
              <a:lnSpc>
                <a:spcPct val="100000"/>
              </a:lnSpc>
              <a:buNone/>
              <a:defRPr sz="1200" cap="all" spc="200" baseline="0">
                <a:solidFill>
                  <a:schemeClr val="accent1">
                    <a:lumMod val="20000"/>
                    <a:lumOff val="80000"/>
                  </a:schemeClr>
                </a:solidFill>
                <a:latin typeface="+mj-lt"/>
              </a:defRPr>
            </a:lvl1pPr>
          </a:lstStyle>
          <a:p>
            <a:pPr lvl="0"/>
            <a:r>
              <a:rPr lang="en-US"/>
              <a:t>Click to add name</a:t>
            </a:r>
          </a:p>
        </p:txBody>
      </p:sp>
      <p:sp>
        <p:nvSpPr>
          <p:cNvPr id="13" name="Text Placeholder 14">
            <a:extLst>
              <a:ext uri="{FF2B5EF4-FFF2-40B4-BE49-F238E27FC236}">
                <a16:creationId xmlns:a16="http://schemas.microsoft.com/office/drawing/2014/main" id="{D84B55A2-EE63-46F3-80EA-C4F512388C1B}"/>
              </a:ext>
            </a:extLst>
          </p:cNvPr>
          <p:cNvSpPr>
            <a:spLocks noGrp="1"/>
          </p:cNvSpPr>
          <p:nvPr>
            <p:ph type="body" sz="quarter" idx="22" hasCustomPrompt="1"/>
          </p:nvPr>
        </p:nvSpPr>
        <p:spPr>
          <a:xfrm>
            <a:off x="2643702" y="4552190"/>
            <a:ext cx="1183179" cy="492025"/>
          </a:xfrm>
          <a:prstGeom prst="rect">
            <a:avLst/>
          </a:prstGeom>
        </p:spPr>
        <p:txBody>
          <a:bodyPr anchor="ctr"/>
          <a:lstStyle>
            <a:lvl1pPr marL="0" indent="0" algn="ctr">
              <a:lnSpc>
                <a:spcPct val="100000"/>
              </a:lnSpc>
              <a:buNone/>
              <a:defRPr sz="1200" cap="all" spc="200" baseline="0">
                <a:solidFill>
                  <a:schemeClr val="accent6">
                    <a:lumMod val="40000"/>
                    <a:lumOff val="60000"/>
                  </a:schemeClr>
                </a:solidFill>
                <a:latin typeface="+mj-lt"/>
              </a:defRPr>
            </a:lvl1pPr>
          </a:lstStyle>
          <a:p>
            <a:pPr lvl="0"/>
            <a:r>
              <a:rPr lang="en-US"/>
              <a:t>Click to add name</a:t>
            </a:r>
          </a:p>
        </p:txBody>
      </p:sp>
      <p:sp>
        <p:nvSpPr>
          <p:cNvPr id="14" name="Text Placeholder 14">
            <a:extLst>
              <a:ext uri="{FF2B5EF4-FFF2-40B4-BE49-F238E27FC236}">
                <a16:creationId xmlns:a16="http://schemas.microsoft.com/office/drawing/2014/main" id="{EDED8D5C-7B18-4E79-B6B4-E59FAC3A83D5}"/>
              </a:ext>
            </a:extLst>
          </p:cNvPr>
          <p:cNvSpPr>
            <a:spLocks noGrp="1"/>
          </p:cNvSpPr>
          <p:nvPr>
            <p:ph type="body" sz="quarter" idx="23" hasCustomPrompt="1"/>
          </p:nvPr>
        </p:nvSpPr>
        <p:spPr>
          <a:xfrm>
            <a:off x="6400052" y="4120885"/>
            <a:ext cx="1183179" cy="492025"/>
          </a:xfrm>
          <a:prstGeom prst="rect">
            <a:avLst/>
          </a:prstGeom>
        </p:spPr>
        <p:txBody>
          <a:bodyPr anchor="ctr"/>
          <a:lstStyle>
            <a:lvl1pPr marL="0" indent="0" algn="ctr">
              <a:lnSpc>
                <a:spcPct val="100000"/>
              </a:lnSpc>
              <a:buNone/>
              <a:defRPr sz="1200" cap="all" spc="200" baseline="0">
                <a:solidFill>
                  <a:schemeClr val="accent1">
                    <a:lumMod val="40000"/>
                    <a:lumOff val="60000"/>
                  </a:schemeClr>
                </a:solidFill>
                <a:latin typeface="+mj-lt"/>
              </a:defRPr>
            </a:lvl1pPr>
          </a:lstStyle>
          <a:p>
            <a:pPr lvl="0"/>
            <a:r>
              <a:rPr lang="en-US"/>
              <a:t>Click to add name</a:t>
            </a:r>
          </a:p>
        </p:txBody>
      </p:sp>
      <p:sp>
        <p:nvSpPr>
          <p:cNvPr id="15" name="Text Placeholder 14">
            <a:extLst>
              <a:ext uri="{FF2B5EF4-FFF2-40B4-BE49-F238E27FC236}">
                <a16:creationId xmlns:a16="http://schemas.microsoft.com/office/drawing/2014/main" id="{E8B6D903-1EAA-44AD-A3D8-6256873B7A22}"/>
              </a:ext>
            </a:extLst>
          </p:cNvPr>
          <p:cNvSpPr>
            <a:spLocks noGrp="1"/>
          </p:cNvSpPr>
          <p:nvPr>
            <p:ph type="body" sz="quarter" idx="25" hasCustomPrompt="1"/>
          </p:nvPr>
        </p:nvSpPr>
        <p:spPr>
          <a:xfrm>
            <a:off x="2545032" y="3467155"/>
            <a:ext cx="1209143"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cxnSp>
        <p:nvCxnSpPr>
          <p:cNvPr id="16" name="Straight Connector 15">
            <a:extLst>
              <a:ext uri="{FF2B5EF4-FFF2-40B4-BE49-F238E27FC236}">
                <a16:creationId xmlns:a16="http://schemas.microsoft.com/office/drawing/2014/main" id="{8914974F-EEEB-4FDB-B605-14B6199844BA}"/>
              </a:ext>
            </a:extLst>
          </p:cNvPr>
          <p:cNvCxnSpPr>
            <a:cxnSpLocks/>
          </p:cNvCxnSpPr>
          <p:nvPr userDrawn="1"/>
        </p:nvCxnSpPr>
        <p:spPr>
          <a:xfrm>
            <a:off x="3758002" y="3713168"/>
            <a:ext cx="4683649"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FCFFB4C-5408-479D-88E2-42F8897706C7}"/>
              </a:ext>
            </a:extLst>
          </p:cNvPr>
          <p:cNvCxnSpPr>
            <a:cxnSpLocks/>
          </p:cNvCxnSpPr>
          <p:nvPr userDrawn="1"/>
        </p:nvCxnSpPr>
        <p:spPr>
          <a:xfrm flipV="1">
            <a:off x="6091322" y="2030298"/>
            <a:ext cx="4678" cy="3376818"/>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8" name="Text Placeholder 14">
            <a:extLst>
              <a:ext uri="{FF2B5EF4-FFF2-40B4-BE49-F238E27FC236}">
                <a16:creationId xmlns:a16="http://schemas.microsoft.com/office/drawing/2014/main" id="{9D316786-C25C-4139-9C9E-B55FEA3C4AC0}"/>
              </a:ext>
            </a:extLst>
          </p:cNvPr>
          <p:cNvSpPr>
            <a:spLocks noGrp="1"/>
          </p:cNvSpPr>
          <p:nvPr>
            <p:ph type="body" sz="quarter" idx="26" hasCustomPrompt="1"/>
          </p:nvPr>
        </p:nvSpPr>
        <p:spPr>
          <a:xfrm>
            <a:off x="6754219" y="2067508"/>
            <a:ext cx="1706965" cy="1048575"/>
          </a:xfrm>
          <a:prstGeom prst="rect">
            <a:avLst/>
          </a:prstGeom>
        </p:spPr>
        <p:txBody>
          <a:bodyPr anchor="ctr"/>
          <a:lstStyle>
            <a:lvl1pPr marL="0" indent="0" algn="ctr">
              <a:lnSpc>
                <a:spcPct val="100000"/>
              </a:lnSpc>
              <a:buNone/>
              <a:defRPr sz="1600" cap="all" spc="200" baseline="0">
                <a:solidFill>
                  <a:schemeClr val="bg1"/>
                </a:solidFill>
                <a:latin typeface="+mj-lt"/>
              </a:defRPr>
            </a:lvl1pPr>
          </a:lstStyle>
          <a:p>
            <a:pPr lvl="0"/>
            <a:r>
              <a:rPr lang="en-US"/>
              <a:t>Click to add name</a:t>
            </a:r>
          </a:p>
        </p:txBody>
      </p:sp>
      <p:sp>
        <p:nvSpPr>
          <p:cNvPr id="20" name="Text Placeholder 14">
            <a:extLst>
              <a:ext uri="{FF2B5EF4-FFF2-40B4-BE49-F238E27FC236}">
                <a16:creationId xmlns:a16="http://schemas.microsoft.com/office/drawing/2014/main" id="{DC43FD24-D855-40FC-85C4-87ED3F64AA2C}"/>
              </a:ext>
            </a:extLst>
          </p:cNvPr>
          <p:cNvSpPr>
            <a:spLocks noGrp="1"/>
          </p:cNvSpPr>
          <p:nvPr>
            <p:ph type="body" sz="quarter" idx="24" hasCustomPrompt="1"/>
          </p:nvPr>
        </p:nvSpPr>
        <p:spPr>
          <a:xfrm>
            <a:off x="7860695" y="4820889"/>
            <a:ext cx="1183179" cy="492025"/>
          </a:xfrm>
          <a:prstGeom prst="rect">
            <a:avLst/>
          </a:prstGeom>
        </p:spPr>
        <p:txBody>
          <a:bodyPr anchor="ctr"/>
          <a:lstStyle>
            <a:lvl1pPr marL="0" indent="0" algn="ctr">
              <a:lnSpc>
                <a:spcPct val="100000"/>
              </a:lnSpc>
              <a:buNone/>
              <a:defRPr sz="1200" cap="all" spc="200" baseline="0">
                <a:solidFill>
                  <a:schemeClr val="accent4"/>
                </a:solidFill>
                <a:latin typeface="+mj-lt"/>
              </a:defRPr>
            </a:lvl1pPr>
          </a:lstStyle>
          <a:p>
            <a:pPr lvl="0"/>
            <a:r>
              <a:rPr lang="en-US"/>
              <a:t>Click to add name</a:t>
            </a:r>
          </a:p>
        </p:txBody>
      </p:sp>
      <p:sp>
        <p:nvSpPr>
          <p:cNvPr id="2" name="Title 1">
            <a:extLst>
              <a:ext uri="{FF2B5EF4-FFF2-40B4-BE49-F238E27FC236}">
                <a16:creationId xmlns:a16="http://schemas.microsoft.com/office/drawing/2014/main" id="{2C07A013-A59B-4367-9832-ED55A6D25280}"/>
              </a:ext>
            </a:extLst>
          </p:cNvPr>
          <p:cNvSpPr>
            <a:spLocks noGrp="1"/>
          </p:cNvSpPr>
          <p:nvPr>
            <p:ph type="title" hasCustomPrompt="1"/>
          </p:nvPr>
        </p:nvSpPr>
        <p:spPr>
          <a:xfrm>
            <a:off x="794508" y="715939"/>
            <a:ext cx="4864608" cy="365760"/>
          </a:xfrm>
        </p:spPr>
        <p:txBody>
          <a:bodyPr anchor="t">
            <a:noAutofit/>
          </a:bodyPr>
          <a:lstStyle>
            <a:lvl1pPr>
              <a:defRPr sz="2800">
                <a:ln w="19050">
                  <a:solidFill>
                    <a:schemeClr val="bg1"/>
                  </a:solidFill>
                </a:ln>
              </a:defRPr>
            </a:lvl1pPr>
          </a:lstStyle>
          <a:p>
            <a:r>
              <a:rPr lang="en-US"/>
              <a:t>Click to add title</a:t>
            </a:r>
          </a:p>
        </p:txBody>
      </p:sp>
    </p:spTree>
    <p:extLst>
      <p:ext uri="{BB962C8B-B14F-4D97-AF65-F5344CB8AC3E}">
        <p14:creationId xmlns:p14="http://schemas.microsoft.com/office/powerpoint/2010/main" val="32858851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owth Strategy">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D1F00DA-5D59-4EDE-BA9C-D312B3FBBAFD}"/>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94C3578F-2A0F-4E30-AF4A-8F796929EE04}"/>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01F6CA51-E5DC-4FC3-92F6-D5EC783C0A8A}"/>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1A10E530-F1C5-4166-A95F-3F8D022CCD74}"/>
              </a:ext>
            </a:extLst>
          </p:cNvPr>
          <p:cNvSpPr>
            <a:spLocks noGrp="1"/>
          </p:cNvSpPr>
          <p:nvPr>
            <p:ph type="sldNum" sz="quarter" idx="12"/>
          </p:nvPr>
        </p:nvSpPr>
        <p:spPr/>
        <p:txBody>
          <a:bodyPr/>
          <a:lstStyle/>
          <a:p>
            <a:fld id="{A402E4C0-AD5E-4E8C-9F21-7CCE474BDCEB}" type="slidenum">
              <a:rPr lang="en-US" smtClean="0"/>
              <a:pPr/>
              <a:t>‹#›</a:t>
            </a:fld>
            <a:endParaRPr lang="en-US"/>
          </a:p>
        </p:txBody>
      </p:sp>
      <p:sp>
        <p:nvSpPr>
          <p:cNvPr id="11" name="Text Placeholder 14">
            <a:extLst>
              <a:ext uri="{FF2B5EF4-FFF2-40B4-BE49-F238E27FC236}">
                <a16:creationId xmlns:a16="http://schemas.microsoft.com/office/drawing/2014/main" id="{191453D1-9488-4F30-8223-1CB500BDC2F1}"/>
              </a:ext>
            </a:extLst>
          </p:cNvPr>
          <p:cNvSpPr>
            <a:spLocks noGrp="1"/>
          </p:cNvSpPr>
          <p:nvPr>
            <p:ph type="body" sz="quarter" idx="19" hasCustomPrompt="1"/>
          </p:nvPr>
        </p:nvSpPr>
        <p:spPr>
          <a:xfrm>
            <a:off x="2452699" y="1592681"/>
            <a:ext cx="7306060" cy="393427"/>
          </a:xfrm>
          <a:prstGeom prst="rect">
            <a:avLst/>
          </a:prstGeom>
        </p:spPr>
        <p:txBody>
          <a:bodyPr>
            <a:normAutofit/>
          </a:bodyPr>
          <a:lstStyle>
            <a:lvl1pPr marL="0" indent="0" algn="ctr">
              <a:buNone/>
              <a:defRPr sz="1800" cap="none" spc="200" baseline="0">
                <a:solidFill>
                  <a:schemeClr val="bg1"/>
                </a:solidFill>
                <a:latin typeface="Posterama" panose="020B0504020200020000" pitchFamily="34" charset="0"/>
                <a:cs typeface="Posterama" panose="020B0504020200020000" pitchFamily="34" charset="0"/>
              </a:defRPr>
            </a:lvl1pPr>
          </a:lstStyle>
          <a:p>
            <a:pPr lvl="0"/>
            <a:r>
              <a:rPr lang="en-US"/>
              <a:t>Add subtitle</a:t>
            </a:r>
          </a:p>
        </p:txBody>
      </p:sp>
      <p:sp>
        <p:nvSpPr>
          <p:cNvPr id="12" name="Text Placeholder 14">
            <a:extLst>
              <a:ext uri="{FF2B5EF4-FFF2-40B4-BE49-F238E27FC236}">
                <a16:creationId xmlns:a16="http://schemas.microsoft.com/office/drawing/2014/main" id="{4882AD8A-D4BD-4E12-8458-AC021F93B15C}"/>
              </a:ext>
            </a:extLst>
          </p:cNvPr>
          <p:cNvSpPr>
            <a:spLocks noGrp="1"/>
          </p:cNvSpPr>
          <p:nvPr>
            <p:ph type="body" sz="quarter" idx="26" hasCustomPrompt="1"/>
          </p:nvPr>
        </p:nvSpPr>
        <p:spPr>
          <a:xfrm>
            <a:off x="1973698" y="3031460"/>
            <a:ext cx="1975104" cy="868680"/>
          </a:xfrm>
          <a:prstGeom prst="rect">
            <a:avLst/>
          </a:prstGeom>
          <a:ln w="25400">
            <a:solidFill>
              <a:schemeClr val="accent6"/>
            </a:solidFill>
          </a:ln>
        </p:spPr>
        <p:txBody>
          <a:bodyPr anchor="ctr"/>
          <a:lstStyle>
            <a:lvl1pPr marL="0" indent="0" algn="ctr">
              <a:lnSpc>
                <a:spcPct val="100000"/>
              </a:lnSpc>
              <a:buNone/>
              <a:defRPr sz="1600" cap="all" spc="200" baseline="0">
                <a:solidFill>
                  <a:schemeClr val="accent6"/>
                </a:solidFill>
                <a:latin typeface="+mj-lt"/>
              </a:defRPr>
            </a:lvl1pPr>
          </a:lstStyle>
          <a:p>
            <a:pPr lvl="0"/>
            <a:r>
              <a:rPr lang="en-US"/>
              <a:t>Click to add name</a:t>
            </a:r>
          </a:p>
        </p:txBody>
      </p:sp>
      <p:sp>
        <p:nvSpPr>
          <p:cNvPr id="13" name="Text Placeholder 14">
            <a:extLst>
              <a:ext uri="{FF2B5EF4-FFF2-40B4-BE49-F238E27FC236}">
                <a16:creationId xmlns:a16="http://schemas.microsoft.com/office/drawing/2014/main" id="{3DF3AAFC-DA9A-4A72-BBF9-5A097BC5950E}"/>
              </a:ext>
            </a:extLst>
          </p:cNvPr>
          <p:cNvSpPr>
            <a:spLocks noGrp="1"/>
          </p:cNvSpPr>
          <p:nvPr>
            <p:ph type="body" sz="quarter" idx="27" hasCustomPrompt="1"/>
          </p:nvPr>
        </p:nvSpPr>
        <p:spPr>
          <a:xfrm>
            <a:off x="5202976" y="3031460"/>
            <a:ext cx="1975104" cy="868680"/>
          </a:xfrm>
          <a:prstGeom prst="rect">
            <a:avLst/>
          </a:prstGeom>
          <a:ln w="25400">
            <a:solidFill>
              <a:schemeClr val="accent6"/>
            </a:solidFill>
          </a:ln>
        </p:spPr>
        <p:txBody>
          <a:bodyPr anchor="ctr"/>
          <a:lstStyle>
            <a:lvl1pPr marL="0" indent="0" algn="ctr">
              <a:lnSpc>
                <a:spcPct val="100000"/>
              </a:lnSpc>
              <a:buNone/>
              <a:defRPr sz="1600" cap="all" spc="200" baseline="0">
                <a:solidFill>
                  <a:schemeClr val="accent6"/>
                </a:solidFill>
                <a:latin typeface="+mj-lt"/>
              </a:defRPr>
            </a:lvl1pPr>
          </a:lstStyle>
          <a:p>
            <a:pPr lvl="0"/>
            <a:r>
              <a:rPr lang="en-US"/>
              <a:t>Click to add name</a:t>
            </a:r>
          </a:p>
        </p:txBody>
      </p:sp>
      <p:sp>
        <p:nvSpPr>
          <p:cNvPr id="14" name="Text Placeholder 14">
            <a:extLst>
              <a:ext uri="{FF2B5EF4-FFF2-40B4-BE49-F238E27FC236}">
                <a16:creationId xmlns:a16="http://schemas.microsoft.com/office/drawing/2014/main" id="{2FF48EEE-6AEC-4E37-AD5C-EEB74BA0CEDB}"/>
              </a:ext>
            </a:extLst>
          </p:cNvPr>
          <p:cNvSpPr>
            <a:spLocks noGrp="1"/>
          </p:cNvSpPr>
          <p:nvPr>
            <p:ph type="body" sz="quarter" idx="28" hasCustomPrompt="1"/>
          </p:nvPr>
        </p:nvSpPr>
        <p:spPr>
          <a:xfrm>
            <a:off x="8346652" y="3031460"/>
            <a:ext cx="1975104" cy="868680"/>
          </a:xfrm>
          <a:prstGeom prst="rect">
            <a:avLst/>
          </a:prstGeom>
          <a:ln w="25400">
            <a:solidFill>
              <a:schemeClr val="accent6"/>
            </a:solidFill>
          </a:ln>
        </p:spPr>
        <p:txBody>
          <a:bodyPr anchor="ctr"/>
          <a:lstStyle>
            <a:lvl1pPr marL="0" indent="0" algn="ctr">
              <a:lnSpc>
                <a:spcPct val="100000"/>
              </a:lnSpc>
              <a:buNone/>
              <a:defRPr sz="1600" cap="all" spc="200" baseline="0">
                <a:solidFill>
                  <a:schemeClr val="accent6"/>
                </a:solidFill>
                <a:latin typeface="+mj-lt"/>
              </a:defRPr>
            </a:lvl1pPr>
          </a:lstStyle>
          <a:p>
            <a:pPr lvl="0"/>
            <a:r>
              <a:rPr lang="en-US"/>
              <a:t>Click to add name</a:t>
            </a:r>
          </a:p>
        </p:txBody>
      </p:sp>
      <p:sp>
        <p:nvSpPr>
          <p:cNvPr id="15" name="Text Placeholder 14">
            <a:extLst>
              <a:ext uri="{FF2B5EF4-FFF2-40B4-BE49-F238E27FC236}">
                <a16:creationId xmlns:a16="http://schemas.microsoft.com/office/drawing/2014/main" id="{32066EA2-51F1-4F13-8E1B-89600E879074}"/>
              </a:ext>
            </a:extLst>
          </p:cNvPr>
          <p:cNvSpPr>
            <a:spLocks noGrp="1"/>
          </p:cNvSpPr>
          <p:nvPr>
            <p:ph type="body" sz="quarter" idx="13" hasCustomPrompt="1"/>
          </p:nvPr>
        </p:nvSpPr>
        <p:spPr>
          <a:xfrm>
            <a:off x="1591695" y="4042386"/>
            <a:ext cx="2743200"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a:t>Click to add text</a:t>
            </a:r>
          </a:p>
        </p:txBody>
      </p:sp>
      <p:sp>
        <p:nvSpPr>
          <p:cNvPr id="16" name="Text Placeholder 14">
            <a:extLst>
              <a:ext uri="{FF2B5EF4-FFF2-40B4-BE49-F238E27FC236}">
                <a16:creationId xmlns:a16="http://schemas.microsoft.com/office/drawing/2014/main" id="{F14EBD1B-595C-4A54-92C8-3C5427E15C45}"/>
              </a:ext>
            </a:extLst>
          </p:cNvPr>
          <p:cNvSpPr>
            <a:spLocks noGrp="1"/>
          </p:cNvSpPr>
          <p:nvPr>
            <p:ph type="body" sz="quarter" idx="29" hasCustomPrompt="1"/>
          </p:nvPr>
        </p:nvSpPr>
        <p:spPr>
          <a:xfrm>
            <a:off x="4820973" y="4042387"/>
            <a:ext cx="2743200"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B64F77B9-03A9-4E3E-B656-D3C0FBE25AB5}"/>
              </a:ext>
            </a:extLst>
          </p:cNvPr>
          <p:cNvSpPr>
            <a:spLocks noGrp="1"/>
          </p:cNvSpPr>
          <p:nvPr>
            <p:ph type="body" sz="quarter" idx="30" hasCustomPrompt="1"/>
          </p:nvPr>
        </p:nvSpPr>
        <p:spPr>
          <a:xfrm>
            <a:off x="7964649" y="4042386"/>
            <a:ext cx="2743200"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a:t>Click to add text</a:t>
            </a:r>
          </a:p>
        </p:txBody>
      </p:sp>
      <p:sp>
        <p:nvSpPr>
          <p:cNvPr id="2" name="Title 1">
            <a:extLst>
              <a:ext uri="{FF2B5EF4-FFF2-40B4-BE49-F238E27FC236}">
                <a16:creationId xmlns:a16="http://schemas.microsoft.com/office/drawing/2014/main" id="{DFFECFB3-5650-476F-BB54-8A2A45F8AE7F}"/>
              </a:ext>
            </a:extLst>
          </p:cNvPr>
          <p:cNvSpPr>
            <a:spLocks noGrp="1"/>
          </p:cNvSpPr>
          <p:nvPr>
            <p:ph type="title" hasCustomPrompt="1"/>
          </p:nvPr>
        </p:nvSpPr>
        <p:spPr>
          <a:xfrm>
            <a:off x="2451534" y="989042"/>
            <a:ext cx="7287768" cy="630936"/>
          </a:xfrm>
        </p:spPr>
        <p:txBody>
          <a:bodyPr anchor="t">
            <a:noAutofit/>
          </a:bodyPr>
          <a:lstStyle>
            <a:lvl1pPr algn="ctr">
              <a:lnSpc>
                <a:spcPct val="125000"/>
              </a:lnSpc>
              <a:defRPr sz="2800">
                <a:ln w="19050">
                  <a:solidFill>
                    <a:schemeClr val="bg1"/>
                  </a:solidFill>
                </a:ln>
              </a:defRPr>
            </a:lvl1pPr>
          </a:lstStyle>
          <a:p>
            <a:r>
              <a:rPr lang="en-US"/>
              <a:t>Click to add title</a:t>
            </a:r>
          </a:p>
        </p:txBody>
      </p:sp>
    </p:spTree>
    <p:extLst>
      <p:ext uri="{BB962C8B-B14F-4D97-AF65-F5344CB8AC3E}">
        <p14:creationId xmlns:p14="http://schemas.microsoft.com/office/powerpoint/2010/main" val="25219853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action">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3D91600-3E99-42F4-85C2-60F442CD5E7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22" name="Content Placeholder 8">
            <a:extLst>
              <a:ext uri="{FF2B5EF4-FFF2-40B4-BE49-F238E27FC236}">
                <a16:creationId xmlns:a16="http://schemas.microsoft.com/office/drawing/2014/main" id="{30B4BBA3-2E4B-4AF2-8A2B-92DD019631E8}"/>
              </a:ext>
            </a:extLst>
          </p:cNvPr>
          <p:cNvSpPr>
            <a:spLocks noGrp="1"/>
          </p:cNvSpPr>
          <p:nvPr>
            <p:ph sz="quarter" idx="39"/>
          </p:nvPr>
        </p:nvSpPr>
        <p:spPr>
          <a:xfrm>
            <a:off x="6266428" y="2782888"/>
            <a:ext cx="4992567" cy="343693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14">
            <a:extLst>
              <a:ext uri="{FF2B5EF4-FFF2-40B4-BE49-F238E27FC236}">
                <a16:creationId xmlns:a16="http://schemas.microsoft.com/office/drawing/2014/main" id="{44460CAC-F6F8-43F8-93F5-188B790DEE63}"/>
              </a:ext>
            </a:extLst>
          </p:cNvPr>
          <p:cNvSpPr>
            <a:spLocks noGrp="1"/>
          </p:cNvSpPr>
          <p:nvPr>
            <p:ph type="body" sz="quarter" idx="19" hasCustomPrompt="1"/>
          </p:nvPr>
        </p:nvSpPr>
        <p:spPr>
          <a:xfrm>
            <a:off x="2452699" y="1592681"/>
            <a:ext cx="7306060" cy="393427"/>
          </a:xfrm>
          <a:prstGeom prst="rect">
            <a:avLst/>
          </a:prstGeom>
        </p:spPr>
        <p:txBody>
          <a:bodyPr>
            <a:normAutofit/>
          </a:bodyPr>
          <a:lstStyle>
            <a:lvl1pPr marL="0" indent="0" algn="ctr">
              <a:buNone/>
              <a:defRPr sz="1800" cap="none" spc="200" baseline="0">
                <a:solidFill>
                  <a:schemeClr val="bg1"/>
                </a:solidFill>
                <a:latin typeface="Posterama" panose="020B0504020200020000" pitchFamily="34" charset="0"/>
                <a:cs typeface="Posterama" panose="020B0504020200020000" pitchFamily="34" charset="0"/>
              </a:defRPr>
            </a:lvl1pPr>
          </a:lstStyle>
          <a:p>
            <a:pPr lvl="0"/>
            <a:r>
              <a:rPr lang="en-US"/>
              <a:t>Add subtitle</a:t>
            </a:r>
          </a:p>
        </p:txBody>
      </p:sp>
      <p:sp>
        <p:nvSpPr>
          <p:cNvPr id="3" name="Date Placeholder 2">
            <a:extLst>
              <a:ext uri="{FF2B5EF4-FFF2-40B4-BE49-F238E27FC236}">
                <a16:creationId xmlns:a16="http://schemas.microsoft.com/office/drawing/2014/main" id="{6968D310-58F4-4A10-A286-9B42AECFDD18}"/>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6C868E10-EEA7-4017-B7CA-17B5EB23C4EC}"/>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C2B014CA-8BED-467C-AC80-6DC5B3DDC405}"/>
              </a:ext>
            </a:extLst>
          </p:cNvPr>
          <p:cNvSpPr>
            <a:spLocks noGrp="1"/>
          </p:cNvSpPr>
          <p:nvPr>
            <p:ph type="sldNum" sz="quarter" idx="12"/>
          </p:nvPr>
        </p:nvSpPr>
        <p:spPr/>
        <p:txBody>
          <a:bodyPr/>
          <a:lstStyle/>
          <a:p>
            <a:fld id="{A402E4C0-AD5E-4E8C-9F21-7CCE474BDCEB}" type="slidenum">
              <a:rPr lang="en-US" smtClean="0"/>
              <a:pPr/>
              <a:t>‹#›</a:t>
            </a:fld>
            <a:endParaRPr lang="en-US"/>
          </a:p>
        </p:txBody>
      </p:sp>
      <p:sp>
        <p:nvSpPr>
          <p:cNvPr id="78" name="Text Placeholder 14">
            <a:extLst>
              <a:ext uri="{FF2B5EF4-FFF2-40B4-BE49-F238E27FC236}">
                <a16:creationId xmlns:a16="http://schemas.microsoft.com/office/drawing/2014/main" id="{2C4E099A-EEE4-40B4-B9B5-32A5A981F951}"/>
              </a:ext>
            </a:extLst>
          </p:cNvPr>
          <p:cNvSpPr>
            <a:spLocks noGrp="1"/>
          </p:cNvSpPr>
          <p:nvPr>
            <p:ph type="body" sz="quarter" idx="36" hasCustomPrompt="1"/>
          </p:nvPr>
        </p:nvSpPr>
        <p:spPr>
          <a:xfrm>
            <a:off x="905410" y="2333977"/>
            <a:ext cx="5007023" cy="448769"/>
          </a:xfrm>
          <a:prstGeom prst="rect">
            <a:avLst/>
          </a:prstGeom>
        </p:spPr>
        <p:txBody>
          <a:bodyPr/>
          <a:lstStyle>
            <a:lvl1pPr marL="0" indent="0" algn="ctr">
              <a:buNone/>
              <a:defRPr sz="1600" cap="all" spc="200" baseline="0">
                <a:solidFill>
                  <a:schemeClr val="accent6"/>
                </a:solidFill>
                <a:latin typeface="+mj-lt"/>
                <a:cs typeface="Posterama" panose="020B0504020200020000" pitchFamily="34" charset="0"/>
              </a:defRPr>
            </a:lvl1pPr>
          </a:lstStyle>
          <a:p>
            <a:pPr lvl="0"/>
            <a:r>
              <a:rPr lang="en-US"/>
              <a:t>Click to add title</a:t>
            </a:r>
          </a:p>
        </p:txBody>
      </p:sp>
      <p:sp>
        <p:nvSpPr>
          <p:cNvPr id="79" name="Text Placeholder 14">
            <a:extLst>
              <a:ext uri="{FF2B5EF4-FFF2-40B4-BE49-F238E27FC236}">
                <a16:creationId xmlns:a16="http://schemas.microsoft.com/office/drawing/2014/main" id="{51338F1A-6EF2-4AA5-9EE8-628C9D57C270}"/>
              </a:ext>
            </a:extLst>
          </p:cNvPr>
          <p:cNvSpPr>
            <a:spLocks noGrp="1"/>
          </p:cNvSpPr>
          <p:nvPr>
            <p:ph type="body" sz="quarter" idx="37" hasCustomPrompt="1"/>
          </p:nvPr>
        </p:nvSpPr>
        <p:spPr>
          <a:xfrm>
            <a:off x="6279569" y="2339781"/>
            <a:ext cx="4993148" cy="448769"/>
          </a:xfrm>
          <a:prstGeom prst="rect">
            <a:avLst/>
          </a:prstGeom>
        </p:spPr>
        <p:txBody>
          <a:bodyPr/>
          <a:lstStyle>
            <a:lvl1pPr marL="0" indent="0" algn="ctr">
              <a:buNone/>
              <a:defRPr sz="1600" cap="all" spc="200" baseline="0">
                <a:solidFill>
                  <a:schemeClr val="accent6"/>
                </a:solidFill>
                <a:latin typeface="+mj-lt"/>
                <a:cs typeface="Posterama" panose="020B0504020200020000" pitchFamily="34" charset="0"/>
              </a:defRPr>
            </a:lvl1pPr>
          </a:lstStyle>
          <a:p>
            <a:pPr lvl="0"/>
            <a:r>
              <a:rPr lang="en-US"/>
              <a:t>Click to add title</a:t>
            </a:r>
          </a:p>
        </p:txBody>
      </p:sp>
      <p:sp>
        <p:nvSpPr>
          <p:cNvPr id="19" name="Title 1">
            <a:extLst>
              <a:ext uri="{FF2B5EF4-FFF2-40B4-BE49-F238E27FC236}">
                <a16:creationId xmlns:a16="http://schemas.microsoft.com/office/drawing/2014/main" id="{DF744EAD-73E9-49F3-9CA4-9A344EB625D9}"/>
              </a:ext>
            </a:extLst>
          </p:cNvPr>
          <p:cNvSpPr>
            <a:spLocks noGrp="1"/>
          </p:cNvSpPr>
          <p:nvPr>
            <p:ph type="title" hasCustomPrompt="1"/>
          </p:nvPr>
        </p:nvSpPr>
        <p:spPr>
          <a:xfrm>
            <a:off x="2451534" y="989042"/>
            <a:ext cx="7287768" cy="630936"/>
          </a:xfrm>
        </p:spPr>
        <p:txBody>
          <a:bodyPr anchor="t">
            <a:noAutofit/>
          </a:bodyPr>
          <a:lstStyle>
            <a:lvl1pPr algn="ctr">
              <a:lnSpc>
                <a:spcPct val="125000"/>
              </a:lnSpc>
              <a:defRPr sz="2800">
                <a:ln w="19050">
                  <a:solidFill>
                    <a:schemeClr val="bg1"/>
                  </a:solidFill>
                </a:ln>
              </a:defRPr>
            </a:lvl1pPr>
          </a:lstStyle>
          <a:p>
            <a:r>
              <a:rPr lang="en-US"/>
              <a:t>Click to add title</a:t>
            </a:r>
          </a:p>
        </p:txBody>
      </p:sp>
      <p:sp>
        <p:nvSpPr>
          <p:cNvPr id="9" name="Content Placeholder 8">
            <a:extLst>
              <a:ext uri="{FF2B5EF4-FFF2-40B4-BE49-F238E27FC236}">
                <a16:creationId xmlns:a16="http://schemas.microsoft.com/office/drawing/2014/main" id="{ACB4710E-545B-4940-B69A-359188335AD3}"/>
              </a:ext>
            </a:extLst>
          </p:cNvPr>
          <p:cNvSpPr>
            <a:spLocks noGrp="1"/>
          </p:cNvSpPr>
          <p:nvPr>
            <p:ph sz="quarter" idx="38"/>
          </p:nvPr>
        </p:nvSpPr>
        <p:spPr>
          <a:xfrm>
            <a:off x="919283" y="2782888"/>
            <a:ext cx="4992567" cy="343693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502702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Year Action Plan">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9533791-52F7-40F6-B230-7BF6C505CCD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DE68A0C5-BEED-4BC5-ACD5-3F28EDE19EE3}"/>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B35EA781-4C22-4390-A03C-CA5DCCB7A2B1}"/>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6FE694A4-07AC-48C4-A560-162C1F4ECD49}"/>
              </a:ext>
            </a:extLst>
          </p:cNvPr>
          <p:cNvSpPr>
            <a:spLocks noGrp="1"/>
          </p:cNvSpPr>
          <p:nvPr>
            <p:ph type="sldNum" sz="quarter" idx="12"/>
          </p:nvPr>
        </p:nvSpPr>
        <p:spPr/>
        <p:txBody>
          <a:bodyPr/>
          <a:lstStyle/>
          <a:p>
            <a:fld id="{A402E4C0-AD5E-4E8C-9F21-7CCE474BDCEB}" type="slidenum">
              <a:rPr lang="en-US" smtClean="0"/>
              <a:pPr/>
              <a:t>‹#›</a:t>
            </a:fld>
            <a:endParaRPr lang="en-US"/>
          </a:p>
        </p:txBody>
      </p:sp>
      <p:sp>
        <p:nvSpPr>
          <p:cNvPr id="16" name="Text Placeholder 14">
            <a:extLst>
              <a:ext uri="{FF2B5EF4-FFF2-40B4-BE49-F238E27FC236}">
                <a16:creationId xmlns:a16="http://schemas.microsoft.com/office/drawing/2014/main" id="{2A6B27A0-0449-46AE-A770-EBB281A1A953}"/>
              </a:ext>
            </a:extLst>
          </p:cNvPr>
          <p:cNvSpPr>
            <a:spLocks noGrp="1"/>
          </p:cNvSpPr>
          <p:nvPr>
            <p:ph type="body" sz="quarter" idx="17" hasCustomPrompt="1"/>
          </p:nvPr>
        </p:nvSpPr>
        <p:spPr>
          <a:xfrm>
            <a:off x="171234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1E70DE9B-2CDE-44B6-9307-FC12D873CA40}"/>
              </a:ext>
            </a:extLst>
          </p:cNvPr>
          <p:cNvSpPr>
            <a:spLocks noGrp="1"/>
          </p:cNvSpPr>
          <p:nvPr>
            <p:ph type="body" sz="quarter" idx="18" hasCustomPrompt="1"/>
          </p:nvPr>
        </p:nvSpPr>
        <p:spPr>
          <a:xfrm>
            <a:off x="250176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18" name="Text Placeholder 14">
            <a:extLst>
              <a:ext uri="{FF2B5EF4-FFF2-40B4-BE49-F238E27FC236}">
                <a16:creationId xmlns:a16="http://schemas.microsoft.com/office/drawing/2014/main" id="{123B5183-98F9-43BF-BE37-2AE0A049EA8B}"/>
              </a:ext>
            </a:extLst>
          </p:cNvPr>
          <p:cNvSpPr>
            <a:spLocks noGrp="1"/>
          </p:cNvSpPr>
          <p:nvPr>
            <p:ph type="body" sz="quarter" idx="19" hasCustomPrompt="1"/>
          </p:nvPr>
        </p:nvSpPr>
        <p:spPr>
          <a:xfrm>
            <a:off x="329117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19" name="Text Placeholder 14">
            <a:extLst>
              <a:ext uri="{FF2B5EF4-FFF2-40B4-BE49-F238E27FC236}">
                <a16:creationId xmlns:a16="http://schemas.microsoft.com/office/drawing/2014/main" id="{49DAB7F1-F6E7-4F92-B252-D9B81196A3A9}"/>
              </a:ext>
            </a:extLst>
          </p:cNvPr>
          <p:cNvSpPr>
            <a:spLocks noGrp="1"/>
          </p:cNvSpPr>
          <p:nvPr>
            <p:ph type="body" sz="quarter" idx="20" hasCustomPrompt="1"/>
          </p:nvPr>
        </p:nvSpPr>
        <p:spPr>
          <a:xfrm>
            <a:off x="408059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0" name="Text Placeholder 14">
            <a:extLst>
              <a:ext uri="{FF2B5EF4-FFF2-40B4-BE49-F238E27FC236}">
                <a16:creationId xmlns:a16="http://schemas.microsoft.com/office/drawing/2014/main" id="{4037F0E4-C57B-4033-B973-C69A03D97024}"/>
              </a:ext>
            </a:extLst>
          </p:cNvPr>
          <p:cNvSpPr>
            <a:spLocks noGrp="1"/>
          </p:cNvSpPr>
          <p:nvPr>
            <p:ph type="body" sz="quarter" idx="21" hasCustomPrompt="1"/>
          </p:nvPr>
        </p:nvSpPr>
        <p:spPr>
          <a:xfrm>
            <a:off x="4810807" y="3170170"/>
            <a:ext cx="61531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85DAD742-736F-42D3-99FC-6046CF57A7A3}"/>
              </a:ext>
            </a:extLst>
          </p:cNvPr>
          <p:cNvSpPr>
            <a:spLocks noGrp="1"/>
          </p:cNvSpPr>
          <p:nvPr>
            <p:ph type="body" sz="quarter" idx="22" hasCustomPrompt="1"/>
          </p:nvPr>
        </p:nvSpPr>
        <p:spPr>
          <a:xfrm>
            <a:off x="565942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53EC6732-F61D-431C-88C9-BAA5039B6BB6}"/>
              </a:ext>
            </a:extLst>
          </p:cNvPr>
          <p:cNvSpPr>
            <a:spLocks noGrp="1"/>
          </p:cNvSpPr>
          <p:nvPr>
            <p:ph type="body" sz="quarter" idx="23" hasCustomPrompt="1"/>
          </p:nvPr>
        </p:nvSpPr>
        <p:spPr>
          <a:xfrm>
            <a:off x="644883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3" name="Text Placeholder 14">
            <a:extLst>
              <a:ext uri="{FF2B5EF4-FFF2-40B4-BE49-F238E27FC236}">
                <a16:creationId xmlns:a16="http://schemas.microsoft.com/office/drawing/2014/main" id="{B8218F9A-C149-4D30-8437-B9D8C0DAF1D1}"/>
              </a:ext>
            </a:extLst>
          </p:cNvPr>
          <p:cNvSpPr>
            <a:spLocks noGrp="1"/>
          </p:cNvSpPr>
          <p:nvPr>
            <p:ph type="body" sz="quarter" idx="24" hasCustomPrompt="1"/>
          </p:nvPr>
        </p:nvSpPr>
        <p:spPr>
          <a:xfrm>
            <a:off x="723825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BCA166BB-F293-4289-B0EB-57580EC9608B}"/>
              </a:ext>
            </a:extLst>
          </p:cNvPr>
          <p:cNvSpPr>
            <a:spLocks noGrp="1"/>
          </p:cNvSpPr>
          <p:nvPr>
            <p:ph type="body" sz="quarter" idx="25" hasCustomPrompt="1"/>
          </p:nvPr>
        </p:nvSpPr>
        <p:spPr>
          <a:xfrm>
            <a:off x="802766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5" name="Text Placeholder 14">
            <a:extLst>
              <a:ext uri="{FF2B5EF4-FFF2-40B4-BE49-F238E27FC236}">
                <a16:creationId xmlns:a16="http://schemas.microsoft.com/office/drawing/2014/main" id="{77397369-CCB5-450E-8FD1-46B3B54F6B89}"/>
              </a:ext>
            </a:extLst>
          </p:cNvPr>
          <p:cNvSpPr>
            <a:spLocks noGrp="1"/>
          </p:cNvSpPr>
          <p:nvPr>
            <p:ph type="body" sz="quarter" idx="26" hasCustomPrompt="1"/>
          </p:nvPr>
        </p:nvSpPr>
        <p:spPr>
          <a:xfrm>
            <a:off x="881708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6" name="Text Placeholder 14">
            <a:extLst>
              <a:ext uri="{FF2B5EF4-FFF2-40B4-BE49-F238E27FC236}">
                <a16:creationId xmlns:a16="http://schemas.microsoft.com/office/drawing/2014/main" id="{78252082-BCF2-4955-B695-35F48EF76FD9}"/>
              </a:ext>
            </a:extLst>
          </p:cNvPr>
          <p:cNvSpPr>
            <a:spLocks noGrp="1"/>
          </p:cNvSpPr>
          <p:nvPr>
            <p:ph type="body" sz="quarter" idx="27" hasCustomPrompt="1"/>
          </p:nvPr>
        </p:nvSpPr>
        <p:spPr>
          <a:xfrm>
            <a:off x="960649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7" name="Text Placeholder 14">
            <a:extLst>
              <a:ext uri="{FF2B5EF4-FFF2-40B4-BE49-F238E27FC236}">
                <a16:creationId xmlns:a16="http://schemas.microsoft.com/office/drawing/2014/main" id="{AF998D11-3FAA-4712-8C34-404C1BDCECBD}"/>
              </a:ext>
            </a:extLst>
          </p:cNvPr>
          <p:cNvSpPr>
            <a:spLocks noGrp="1"/>
          </p:cNvSpPr>
          <p:nvPr>
            <p:ph type="body" sz="quarter" idx="28" hasCustomPrompt="1"/>
          </p:nvPr>
        </p:nvSpPr>
        <p:spPr>
          <a:xfrm>
            <a:off x="10395907"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8" name="Text Placeholder 14">
            <a:extLst>
              <a:ext uri="{FF2B5EF4-FFF2-40B4-BE49-F238E27FC236}">
                <a16:creationId xmlns:a16="http://schemas.microsoft.com/office/drawing/2014/main" id="{2AA33C54-3898-452E-979F-F1B5853E737C}"/>
              </a:ext>
            </a:extLst>
          </p:cNvPr>
          <p:cNvSpPr>
            <a:spLocks noGrp="1"/>
          </p:cNvSpPr>
          <p:nvPr>
            <p:ph type="body" sz="quarter" idx="29" hasCustomPrompt="1"/>
          </p:nvPr>
        </p:nvSpPr>
        <p:spPr>
          <a:xfrm>
            <a:off x="171234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9" name="Text Placeholder 14">
            <a:extLst>
              <a:ext uri="{FF2B5EF4-FFF2-40B4-BE49-F238E27FC236}">
                <a16:creationId xmlns:a16="http://schemas.microsoft.com/office/drawing/2014/main" id="{0569AA0A-65D1-4456-9A14-327E6CE6DF6A}"/>
              </a:ext>
            </a:extLst>
          </p:cNvPr>
          <p:cNvSpPr>
            <a:spLocks noGrp="1"/>
          </p:cNvSpPr>
          <p:nvPr>
            <p:ph type="body" sz="quarter" idx="30" hasCustomPrompt="1"/>
          </p:nvPr>
        </p:nvSpPr>
        <p:spPr>
          <a:xfrm>
            <a:off x="250176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0" name="Text Placeholder 14">
            <a:extLst>
              <a:ext uri="{FF2B5EF4-FFF2-40B4-BE49-F238E27FC236}">
                <a16:creationId xmlns:a16="http://schemas.microsoft.com/office/drawing/2014/main" id="{028EB91C-9303-4EB3-886A-E5DA884A80FD}"/>
              </a:ext>
            </a:extLst>
          </p:cNvPr>
          <p:cNvSpPr>
            <a:spLocks noGrp="1"/>
          </p:cNvSpPr>
          <p:nvPr>
            <p:ph type="body" sz="quarter" idx="31" hasCustomPrompt="1"/>
          </p:nvPr>
        </p:nvSpPr>
        <p:spPr>
          <a:xfrm>
            <a:off x="329117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1" name="Text Placeholder 14">
            <a:extLst>
              <a:ext uri="{FF2B5EF4-FFF2-40B4-BE49-F238E27FC236}">
                <a16:creationId xmlns:a16="http://schemas.microsoft.com/office/drawing/2014/main" id="{4A47908B-3F69-4786-9C40-C12392133F05}"/>
              </a:ext>
            </a:extLst>
          </p:cNvPr>
          <p:cNvSpPr>
            <a:spLocks noGrp="1"/>
          </p:cNvSpPr>
          <p:nvPr>
            <p:ph type="body" sz="quarter" idx="32" hasCustomPrompt="1"/>
          </p:nvPr>
        </p:nvSpPr>
        <p:spPr>
          <a:xfrm>
            <a:off x="408059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2" name="Text Placeholder 14">
            <a:extLst>
              <a:ext uri="{FF2B5EF4-FFF2-40B4-BE49-F238E27FC236}">
                <a16:creationId xmlns:a16="http://schemas.microsoft.com/office/drawing/2014/main" id="{378EEBEC-FDBD-4D14-ADCA-4C72B269E993}"/>
              </a:ext>
            </a:extLst>
          </p:cNvPr>
          <p:cNvSpPr>
            <a:spLocks noGrp="1"/>
          </p:cNvSpPr>
          <p:nvPr>
            <p:ph type="body" sz="quarter" idx="33" hasCustomPrompt="1"/>
          </p:nvPr>
        </p:nvSpPr>
        <p:spPr>
          <a:xfrm>
            <a:off x="4810807" y="4871997"/>
            <a:ext cx="61531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3" name="Text Placeholder 14">
            <a:extLst>
              <a:ext uri="{FF2B5EF4-FFF2-40B4-BE49-F238E27FC236}">
                <a16:creationId xmlns:a16="http://schemas.microsoft.com/office/drawing/2014/main" id="{044989A5-8040-43C0-BE05-6A79C3BE6378}"/>
              </a:ext>
            </a:extLst>
          </p:cNvPr>
          <p:cNvSpPr>
            <a:spLocks noGrp="1"/>
          </p:cNvSpPr>
          <p:nvPr>
            <p:ph type="body" sz="quarter" idx="34" hasCustomPrompt="1"/>
          </p:nvPr>
        </p:nvSpPr>
        <p:spPr>
          <a:xfrm>
            <a:off x="565942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4" name="Text Placeholder 14">
            <a:extLst>
              <a:ext uri="{FF2B5EF4-FFF2-40B4-BE49-F238E27FC236}">
                <a16:creationId xmlns:a16="http://schemas.microsoft.com/office/drawing/2014/main" id="{52581A3A-F479-4780-81BE-CCBCF398141A}"/>
              </a:ext>
            </a:extLst>
          </p:cNvPr>
          <p:cNvSpPr>
            <a:spLocks noGrp="1"/>
          </p:cNvSpPr>
          <p:nvPr>
            <p:ph type="body" sz="quarter" idx="35" hasCustomPrompt="1"/>
          </p:nvPr>
        </p:nvSpPr>
        <p:spPr>
          <a:xfrm>
            <a:off x="644883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5" name="Text Placeholder 14">
            <a:extLst>
              <a:ext uri="{FF2B5EF4-FFF2-40B4-BE49-F238E27FC236}">
                <a16:creationId xmlns:a16="http://schemas.microsoft.com/office/drawing/2014/main" id="{3D361DBA-153A-4846-BDA4-CC63FF94744D}"/>
              </a:ext>
            </a:extLst>
          </p:cNvPr>
          <p:cNvSpPr>
            <a:spLocks noGrp="1"/>
          </p:cNvSpPr>
          <p:nvPr>
            <p:ph type="body" sz="quarter" idx="36" hasCustomPrompt="1"/>
          </p:nvPr>
        </p:nvSpPr>
        <p:spPr>
          <a:xfrm>
            <a:off x="723825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6" name="Text Placeholder 14">
            <a:extLst>
              <a:ext uri="{FF2B5EF4-FFF2-40B4-BE49-F238E27FC236}">
                <a16:creationId xmlns:a16="http://schemas.microsoft.com/office/drawing/2014/main" id="{78FB324E-EE00-4CC5-9F81-5EF71F305031}"/>
              </a:ext>
            </a:extLst>
          </p:cNvPr>
          <p:cNvSpPr>
            <a:spLocks noGrp="1"/>
          </p:cNvSpPr>
          <p:nvPr>
            <p:ph type="body" sz="quarter" idx="37" hasCustomPrompt="1"/>
          </p:nvPr>
        </p:nvSpPr>
        <p:spPr>
          <a:xfrm>
            <a:off x="802766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7" name="Text Placeholder 14">
            <a:extLst>
              <a:ext uri="{FF2B5EF4-FFF2-40B4-BE49-F238E27FC236}">
                <a16:creationId xmlns:a16="http://schemas.microsoft.com/office/drawing/2014/main" id="{78AA454F-F92D-4844-92A6-A3FEDD88B302}"/>
              </a:ext>
            </a:extLst>
          </p:cNvPr>
          <p:cNvSpPr>
            <a:spLocks noGrp="1"/>
          </p:cNvSpPr>
          <p:nvPr>
            <p:ph type="body" sz="quarter" idx="38" hasCustomPrompt="1"/>
          </p:nvPr>
        </p:nvSpPr>
        <p:spPr>
          <a:xfrm>
            <a:off x="881708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8" name="Text Placeholder 14">
            <a:extLst>
              <a:ext uri="{FF2B5EF4-FFF2-40B4-BE49-F238E27FC236}">
                <a16:creationId xmlns:a16="http://schemas.microsoft.com/office/drawing/2014/main" id="{651BCA7B-5BF4-4A0F-95C1-2014315E80B1}"/>
              </a:ext>
            </a:extLst>
          </p:cNvPr>
          <p:cNvSpPr>
            <a:spLocks noGrp="1"/>
          </p:cNvSpPr>
          <p:nvPr>
            <p:ph type="body" sz="quarter" idx="39" hasCustomPrompt="1"/>
          </p:nvPr>
        </p:nvSpPr>
        <p:spPr>
          <a:xfrm>
            <a:off x="960649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9" name="Text Placeholder 14">
            <a:extLst>
              <a:ext uri="{FF2B5EF4-FFF2-40B4-BE49-F238E27FC236}">
                <a16:creationId xmlns:a16="http://schemas.microsoft.com/office/drawing/2014/main" id="{7E3F41F1-0E06-45ED-894F-7F38510C2728}"/>
              </a:ext>
            </a:extLst>
          </p:cNvPr>
          <p:cNvSpPr>
            <a:spLocks noGrp="1"/>
          </p:cNvSpPr>
          <p:nvPr>
            <p:ph type="body" sz="quarter" idx="40" hasCustomPrompt="1"/>
          </p:nvPr>
        </p:nvSpPr>
        <p:spPr>
          <a:xfrm>
            <a:off x="10395907"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52" name="Text Placeholder 14">
            <a:extLst>
              <a:ext uri="{FF2B5EF4-FFF2-40B4-BE49-F238E27FC236}">
                <a16:creationId xmlns:a16="http://schemas.microsoft.com/office/drawing/2014/main" id="{C02572F8-1812-49D5-B24A-088659DE9FC7}"/>
              </a:ext>
            </a:extLst>
          </p:cNvPr>
          <p:cNvSpPr>
            <a:spLocks noGrp="1"/>
          </p:cNvSpPr>
          <p:nvPr>
            <p:ph type="body" sz="quarter" idx="41" hasCustomPrompt="1"/>
          </p:nvPr>
        </p:nvSpPr>
        <p:spPr>
          <a:xfrm>
            <a:off x="653772" y="2763180"/>
            <a:ext cx="1021001" cy="501726"/>
          </a:xfrm>
          <a:prstGeom prst="rect">
            <a:avLst/>
          </a:prstGeom>
        </p:spPr>
        <p:txBody>
          <a:bodyPr anchor="ctr">
            <a:noAutofit/>
          </a:bodyPr>
          <a:lstStyle>
            <a:lvl1pPr marL="0" indent="0" algn="ctr">
              <a:buNone/>
              <a:defRPr sz="1600" cap="all" spc="100" baseline="0">
                <a:solidFill>
                  <a:schemeClr val="bg1"/>
                </a:solidFill>
                <a:latin typeface="+mj-lt"/>
              </a:defRPr>
            </a:lvl1pPr>
          </a:lstStyle>
          <a:p>
            <a:pPr lvl="0"/>
            <a:r>
              <a:rPr lang="en-US"/>
              <a:t>Add year</a:t>
            </a:r>
          </a:p>
        </p:txBody>
      </p:sp>
      <p:sp>
        <p:nvSpPr>
          <p:cNvPr id="53" name="Text Placeholder 14">
            <a:extLst>
              <a:ext uri="{FF2B5EF4-FFF2-40B4-BE49-F238E27FC236}">
                <a16:creationId xmlns:a16="http://schemas.microsoft.com/office/drawing/2014/main" id="{453EA1A1-A67D-4132-9EA0-584E8FA796C3}"/>
              </a:ext>
            </a:extLst>
          </p:cNvPr>
          <p:cNvSpPr>
            <a:spLocks noGrp="1"/>
          </p:cNvSpPr>
          <p:nvPr>
            <p:ph type="body" sz="quarter" idx="42" hasCustomPrompt="1"/>
          </p:nvPr>
        </p:nvSpPr>
        <p:spPr>
          <a:xfrm>
            <a:off x="653772" y="4449967"/>
            <a:ext cx="1021001" cy="501726"/>
          </a:xfrm>
          <a:prstGeom prst="rect">
            <a:avLst/>
          </a:prstGeom>
        </p:spPr>
        <p:txBody>
          <a:bodyPr anchor="ctr">
            <a:noAutofit/>
          </a:bodyPr>
          <a:lstStyle>
            <a:lvl1pPr marL="0" indent="0" algn="ctr">
              <a:buNone/>
              <a:defRPr sz="1600" cap="all" spc="100" baseline="0">
                <a:solidFill>
                  <a:schemeClr val="bg1"/>
                </a:solidFill>
                <a:latin typeface="+mj-lt"/>
              </a:defRPr>
            </a:lvl1pPr>
          </a:lstStyle>
          <a:p>
            <a:pPr lvl="0"/>
            <a:r>
              <a:rPr lang="en-US"/>
              <a:t>Add year</a:t>
            </a:r>
          </a:p>
        </p:txBody>
      </p:sp>
      <p:sp>
        <p:nvSpPr>
          <p:cNvPr id="54" name="Text Placeholder 14">
            <a:extLst>
              <a:ext uri="{FF2B5EF4-FFF2-40B4-BE49-F238E27FC236}">
                <a16:creationId xmlns:a16="http://schemas.microsoft.com/office/drawing/2014/main" id="{658BFCC4-C261-4874-8195-FDA3C5001E05}"/>
              </a:ext>
            </a:extLst>
          </p:cNvPr>
          <p:cNvSpPr>
            <a:spLocks noGrp="1"/>
          </p:cNvSpPr>
          <p:nvPr>
            <p:ph type="body" sz="quarter" idx="43" hasCustomPrompt="1"/>
          </p:nvPr>
        </p:nvSpPr>
        <p:spPr>
          <a:xfrm>
            <a:off x="2029367" y="2071320"/>
            <a:ext cx="1440088" cy="598827"/>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5" name="Text Placeholder 14">
            <a:extLst>
              <a:ext uri="{FF2B5EF4-FFF2-40B4-BE49-F238E27FC236}">
                <a16:creationId xmlns:a16="http://schemas.microsoft.com/office/drawing/2014/main" id="{158708C7-ABA0-43E5-BB89-A1B7B2C45233}"/>
              </a:ext>
            </a:extLst>
          </p:cNvPr>
          <p:cNvSpPr>
            <a:spLocks noGrp="1"/>
          </p:cNvSpPr>
          <p:nvPr>
            <p:ph type="body" sz="quarter" idx="44" hasCustomPrompt="1"/>
          </p:nvPr>
        </p:nvSpPr>
        <p:spPr>
          <a:xfrm>
            <a:off x="4397612" y="2071320"/>
            <a:ext cx="1440088" cy="598827"/>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6" name="Text Placeholder 14">
            <a:extLst>
              <a:ext uri="{FF2B5EF4-FFF2-40B4-BE49-F238E27FC236}">
                <a16:creationId xmlns:a16="http://schemas.microsoft.com/office/drawing/2014/main" id="{2AE59213-95B1-4597-AD8C-D55D96D561EA}"/>
              </a:ext>
            </a:extLst>
          </p:cNvPr>
          <p:cNvSpPr>
            <a:spLocks noGrp="1"/>
          </p:cNvSpPr>
          <p:nvPr>
            <p:ph type="body" sz="quarter" idx="45" hasCustomPrompt="1"/>
          </p:nvPr>
        </p:nvSpPr>
        <p:spPr>
          <a:xfrm>
            <a:off x="8344687" y="2071320"/>
            <a:ext cx="1440088" cy="598827"/>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7" name="Text Placeholder 14">
            <a:extLst>
              <a:ext uri="{FF2B5EF4-FFF2-40B4-BE49-F238E27FC236}">
                <a16:creationId xmlns:a16="http://schemas.microsoft.com/office/drawing/2014/main" id="{2B9A460E-592F-41EA-9F9C-8953AFAC2236}"/>
              </a:ext>
            </a:extLst>
          </p:cNvPr>
          <p:cNvSpPr>
            <a:spLocks noGrp="1"/>
          </p:cNvSpPr>
          <p:nvPr>
            <p:ph type="body" sz="quarter" idx="46" hasCustomPrompt="1"/>
          </p:nvPr>
        </p:nvSpPr>
        <p:spPr>
          <a:xfrm>
            <a:off x="2029367" y="3862599"/>
            <a:ext cx="1440088" cy="549318"/>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8" name="Text Placeholder 14">
            <a:extLst>
              <a:ext uri="{FF2B5EF4-FFF2-40B4-BE49-F238E27FC236}">
                <a16:creationId xmlns:a16="http://schemas.microsoft.com/office/drawing/2014/main" id="{3065B3A8-F99B-47E6-B517-D93AC0FC4501}"/>
              </a:ext>
            </a:extLst>
          </p:cNvPr>
          <p:cNvSpPr>
            <a:spLocks noGrp="1"/>
          </p:cNvSpPr>
          <p:nvPr>
            <p:ph type="body" sz="quarter" idx="47" hasCustomPrompt="1"/>
          </p:nvPr>
        </p:nvSpPr>
        <p:spPr>
          <a:xfrm>
            <a:off x="5976442" y="3862599"/>
            <a:ext cx="1440088" cy="549318"/>
          </a:xfrm>
          <a:prstGeom prst="rect">
            <a:avLst/>
          </a:prstGeom>
        </p:spPr>
        <p:txBody>
          <a:bodyPr anchor="b"/>
          <a:lstStyle>
            <a:lvl1pPr marL="0" indent="0" algn="ctr">
              <a:lnSpc>
                <a:spcPct val="100000"/>
              </a:lnSpc>
              <a:spcBef>
                <a:spcPts val="0"/>
              </a:spcBef>
              <a:buNone/>
              <a:defRPr sz="1400" b="1" cap="none" spc="100" baseline="0">
                <a:solidFill>
                  <a:schemeClr val="accent6"/>
                </a:solidFill>
                <a:latin typeface="+mn-lt"/>
              </a:defRPr>
            </a:lvl1pPr>
          </a:lstStyle>
          <a:p>
            <a:pPr lvl="0"/>
            <a:r>
              <a:rPr lang="en-US"/>
              <a:t>Click to add text</a:t>
            </a:r>
          </a:p>
        </p:txBody>
      </p:sp>
      <p:sp>
        <p:nvSpPr>
          <p:cNvPr id="59" name="Text Placeholder 14">
            <a:extLst>
              <a:ext uri="{FF2B5EF4-FFF2-40B4-BE49-F238E27FC236}">
                <a16:creationId xmlns:a16="http://schemas.microsoft.com/office/drawing/2014/main" id="{B2187073-BC0A-4137-A204-D35C44CD7F87}"/>
              </a:ext>
            </a:extLst>
          </p:cNvPr>
          <p:cNvSpPr>
            <a:spLocks noGrp="1"/>
          </p:cNvSpPr>
          <p:nvPr>
            <p:ph type="body" sz="quarter" idx="48" hasCustomPrompt="1"/>
          </p:nvPr>
        </p:nvSpPr>
        <p:spPr>
          <a:xfrm>
            <a:off x="9923517" y="3862599"/>
            <a:ext cx="1440088" cy="549318"/>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40" name="Title 1">
            <a:extLst>
              <a:ext uri="{FF2B5EF4-FFF2-40B4-BE49-F238E27FC236}">
                <a16:creationId xmlns:a16="http://schemas.microsoft.com/office/drawing/2014/main" id="{35F35AF6-FBA2-4CA2-8A1F-2C977E6C9754}"/>
              </a:ext>
            </a:extLst>
          </p:cNvPr>
          <p:cNvSpPr>
            <a:spLocks noGrp="1"/>
          </p:cNvSpPr>
          <p:nvPr>
            <p:ph type="title" hasCustomPrompt="1"/>
          </p:nvPr>
        </p:nvSpPr>
        <p:spPr>
          <a:xfrm>
            <a:off x="2451534" y="989042"/>
            <a:ext cx="7287768" cy="630936"/>
          </a:xfrm>
        </p:spPr>
        <p:txBody>
          <a:bodyPr anchor="t">
            <a:noAutofit/>
          </a:bodyPr>
          <a:lstStyle>
            <a:lvl1pPr algn="ctr">
              <a:lnSpc>
                <a:spcPct val="125000"/>
              </a:lnSpc>
              <a:defRPr sz="2800">
                <a:ln w="19050">
                  <a:solidFill>
                    <a:schemeClr val="bg1"/>
                  </a:solidFill>
                </a:ln>
              </a:defRPr>
            </a:lvl1pPr>
          </a:lstStyle>
          <a:p>
            <a:r>
              <a:rPr lang="en-US"/>
              <a:t>Click to add title</a:t>
            </a:r>
          </a:p>
        </p:txBody>
      </p:sp>
    </p:spTree>
    <p:extLst>
      <p:ext uri="{BB962C8B-B14F-4D97-AF65-F5344CB8AC3E}">
        <p14:creationId xmlns:p14="http://schemas.microsoft.com/office/powerpoint/2010/main" val="15582165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nancials">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5C89BE0-E34D-48FA-8ED2-CA69BFBC4FB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13" name="Picture Placeholder 7">
            <a:extLst>
              <a:ext uri="{FF2B5EF4-FFF2-40B4-BE49-F238E27FC236}">
                <a16:creationId xmlns:a16="http://schemas.microsoft.com/office/drawing/2014/main" id="{AB20A778-FBFD-4ED2-8E9B-6645F59A4D16}"/>
              </a:ext>
            </a:extLst>
          </p:cNvPr>
          <p:cNvSpPr>
            <a:spLocks noGrp="1"/>
          </p:cNvSpPr>
          <p:nvPr>
            <p:ph type="pic" sz="quarter" idx="14" hasCustomPrompt="1"/>
          </p:nvPr>
        </p:nvSpPr>
        <p:spPr>
          <a:xfrm>
            <a:off x="7179732" y="0"/>
            <a:ext cx="5012268" cy="6867376"/>
          </a:xfrm>
        </p:spPr>
        <p:txBody>
          <a:bodyPr/>
          <a:lstStyle>
            <a:lvl1pPr marL="0" indent="0" algn="ctr">
              <a:buNone/>
              <a:defRPr>
                <a:solidFill>
                  <a:schemeClr val="bg1"/>
                </a:solidFill>
              </a:defRPr>
            </a:lvl1pPr>
          </a:lstStyle>
          <a:p>
            <a:r>
              <a:rPr lang="en-US"/>
              <a:t>Click to add photo</a:t>
            </a:r>
          </a:p>
        </p:txBody>
      </p:sp>
      <p:sp>
        <p:nvSpPr>
          <p:cNvPr id="8" name="Picture Placeholder 7">
            <a:extLst>
              <a:ext uri="{FF2B5EF4-FFF2-40B4-BE49-F238E27FC236}">
                <a16:creationId xmlns:a16="http://schemas.microsoft.com/office/drawing/2014/main" id="{3B12CF59-4802-4969-8645-8E2014DF0AB6}"/>
              </a:ext>
            </a:extLst>
          </p:cNvPr>
          <p:cNvSpPr>
            <a:spLocks noGrp="1"/>
          </p:cNvSpPr>
          <p:nvPr>
            <p:ph type="pic" sz="quarter" idx="13" hasCustomPrompt="1"/>
          </p:nvPr>
        </p:nvSpPr>
        <p:spPr>
          <a:xfrm>
            <a:off x="7179732" y="0"/>
            <a:ext cx="5012267" cy="6867376"/>
          </a:xfrm>
        </p:spPr>
        <p:txBody>
          <a:bodyPr/>
          <a:lstStyle>
            <a:lvl1pPr marL="0" indent="0" algn="ctr">
              <a:buNone/>
              <a:defRPr>
                <a:solidFill>
                  <a:schemeClr val="bg1"/>
                </a:solidFill>
              </a:defRPr>
            </a:lvl1pPr>
          </a:lstStyle>
          <a:p>
            <a:r>
              <a:rPr lang="en-US"/>
              <a:t>Click to add photo</a:t>
            </a:r>
          </a:p>
        </p:txBody>
      </p:sp>
      <p:sp>
        <p:nvSpPr>
          <p:cNvPr id="3" name="Date Placeholder 2">
            <a:extLst>
              <a:ext uri="{FF2B5EF4-FFF2-40B4-BE49-F238E27FC236}">
                <a16:creationId xmlns:a16="http://schemas.microsoft.com/office/drawing/2014/main" id="{523CB959-A5D6-4887-9B77-916F0EA10660}"/>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E8C0AFFF-66EA-44D7-828D-244A190B13B2}"/>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4D589006-A738-42A2-B328-34F70A778A89}"/>
              </a:ext>
            </a:extLst>
          </p:cNvPr>
          <p:cNvSpPr>
            <a:spLocks noGrp="1"/>
          </p:cNvSpPr>
          <p:nvPr>
            <p:ph type="sldNum" sz="quarter" idx="12"/>
          </p:nvPr>
        </p:nvSpPr>
        <p:spPr/>
        <p:txBody>
          <a:bodyPr/>
          <a:lstStyle/>
          <a:p>
            <a:fld id="{A402E4C0-AD5E-4E8C-9F21-7CCE474BDCEB}" type="slidenum">
              <a:rPr lang="en-US" smtClean="0"/>
              <a:pPr/>
              <a:t>‹#›</a:t>
            </a:fld>
            <a:endParaRPr lang="en-US"/>
          </a:p>
        </p:txBody>
      </p:sp>
      <p:sp>
        <p:nvSpPr>
          <p:cNvPr id="11" name="Title 1">
            <a:extLst>
              <a:ext uri="{FF2B5EF4-FFF2-40B4-BE49-F238E27FC236}">
                <a16:creationId xmlns:a16="http://schemas.microsoft.com/office/drawing/2014/main" id="{473E75D8-7274-49D2-8CF2-0E990C29CCA7}"/>
              </a:ext>
            </a:extLst>
          </p:cNvPr>
          <p:cNvSpPr>
            <a:spLocks noGrp="1"/>
          </p:cNvSpPr>
          <p:nvPr>
            <p:ph type="title" hasCustomPrompt="1"/>
          </p:nvPr>
        </p:nvSpPr>
        <p:spPr>
          <a:xfrm>
            <a:off x="793750" y="715939"/>
            <a:ext cx="4864608" cy="365760"/>
          </a:xfrm>
        </p:spPr>
        <p:txBody>
          <a:bodyPr anchor="t">
            <a:noAutofit/>
          </a:bodyPr>
          <a:lstStyle>
            <a:lvl1pPr>
              <a:defRPr sz="2800">
                <a:ln w="19050">
                  <a:solidFill>
                    <a:schemeClr val="bg1"/>
                  </a:solidFill>
                </a:ln>
              </a:defRPr>
            </a:lvl1pPr>
          </a:lstStyle>
          <a:p>
            <a:r>
              <a:rPr lang="en-US"/>
              <a:t>Click to add title</a:t>
            </a:r>
          </a:p>
        </p:txBody>
      </p:sp>
      <p:sp>
        <p:nvSpPr>
          <p:cNvPr id="6" name="Content Placeholder 5">
            <a:extLst>
              <a:ext uri="{FF2B5EF4-FFF2-40B4-BE49-F238E27FC236}">
                <a16:creationId xmlns:a16="http://schemas.microsoft.com/office/drawing/2014/main" id="{28591683-9C5C-45D2-A241-FC48B66B50DB}"/>
              </a:ext>
            </a:extLst>
          </p:cNvPr>
          <p:cNvSpPr>
            <a:spLocks noGrp="1"/>
          </p:cNvSpPr>
          <p:nvPr>
            <p:ph sz="quarter" idx="15"/>
          </p:nvPr>
        </p:nvSpPr>
        <p:spPr>
          <a:xfrm>
            <a:off x="793750" y="1238250"/>
            <a:ext cx="5422392" cy="459028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40967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eet The Team">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39293AB-35CB-4344-A710-9C0BF396AEA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AE5B5434-FC37-4DD2-AA81-6499AA6FB246}"/>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E8DC474A-5DF9-4EA3-A273-CA3941061639}"/>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DF6B1742-3B51-4EFC-8A04-CD872DE4EC37}"/>
              </a:ext>
            </a:extLst>
          </p:cNvPr>
          <p:cNvSpPr>
            <a:spLocks noGrp="1"/>
          </p:cNvSpPr>
          <p:nvPr>
            <p:ph type="sldNum" sz="quarter" idx="12"/>
          </p:nvPr>
        </p:nvSpPr>
        <p:spPr/>
        <p:txBody>
          <a:bodyPr/>
          <a:lstStyle/>
          <a:p>
            <a:fld id="{A402E4C0-AD5E-4E8C-9F21-7CCE474BDCEB}" type="slidenum">
              <a:rPr lang="en-US" smtClean="0"/>
              <a:pPr/>
              <a:t>‹#›</a:t>
            </a:fld>
            <a:endParaRPr lang="en-US"/>
          </a:p>
        </p:txBody>
      </p:sp>
      <p:sp>
        <p:nvSpPr>
          <p:cNvPr id="9" name="Rectangle 8">
            <a:extLst>
              <a:ext uri="{FF2B5EF4-FFF2-40B4-BE49-F238E27FC236}">
                <a16:creationId xmlns:a16="http://schemas.microsoft.com/office/drawing/2014/main" id="{425C06A4-0C2D-4746-83C3-410A9B469E89}"/>
              </a:ext>
            </a:extLst>
          </p:cNvPr>
          <p:cNvSpPr/>
          <p:nvPr userDrawn="1"/>
        </p:nvSpPr>
        <p:spPr>
          <a:xfrm>
            <a:off x="739302" y="739302"/>
            <a:ext cx="10713396" cy="5379396"/>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icture Placeholder 9">
            <a:extLst>
              <a:ext uri="{FF2B5EF4-FFF2-40B4-BE49-F238E27FC236}">
                <a16:creationId xmlns:a16="http://schemas.microsoft.com/office/drawing/2014/main" id="{890CF5DC-D21B-4DF3-8248-1F809124AD98}"/>
              </a:ext>
            </a:extLst>
          </p:cNvPr>
          <p:cNvSpPr>
            <a:spLocks noGrp="1"/>
          </p:cNvSpPr>
          <p:nvPr>
            <p:ph type="pic" sz="quarter" idx="15" hasCustomPrompt="1"/>
          </p:nvPr>
        </p:nvSpPr>
        <p:spPr>
          <a:xfrm>
            <a:off x="1803737" y="2804053"/>
            <a:ext cx="1487419" cy="1498417"/>
          </a:xfrm>
          <a:prstGeom prst="rect">
            <a:avLst/>
          </a:prstGeom>
        </p:spPr>
        <p:txBody>
          <a:bodyPr/>
          <a:lstStyle>
            <a:lvl1pPr marL="0" indent="0" algn="ctr">
              <a:buNone/>
              <a:defRPr/>
            </a:lvl1pPr>
          </a:lstStyle>
          <a:p>
            <a:r>
              <a:rPr lang="en-US"/>
              <a:t>Click to add photo</a:t>
            </a:r>
          </a:p>
        </p:txBody>
      </p:sp>
      <p:sp>
        <p:nvSpPr>
          <p:cNvPr id="14" name="Text Placeholder 10">
            <a:extLst>
              <a:ext uri="{FF2B5EF4-FFF2-40B4-BE49-F238E27FC236}">
                <a16:creationId xmlns:a16="http://schemas.microsoft.com/office/drawing/2014/main" id="{BEE26967-C0C7-4310-90FC-F1914D2403E8}"/>
              </a:ext>
            </a:extLst>
          </p:cNvPr>
          <p:cNvSpPr>
            <a:spLocks noGrp="1"/>
          </p:cNvSpPr>
          <p:nvPr>
            <p:ph type="body" sz="quarter" idx="18" hasCustomPrompt="1"/>
          </p:nvPr>
        </p:nvSpPr>
        <p:spPr>
          <a:xfrm>
            <a:off x="1488239" y="4570546"/>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15" name="Text Placeholder 10">
            <a:extLst>
              <a:ext uri="{FF2B5EF4-FFF2-40B4-BE49-F238E27FC236}">
                <a16:creationId xmlns:a16="http://schemas.microsoft.com/office/drawing/2014/main" id="{3CA187B6-5AE8-4D11-8E79-63677F474D26}"/>
              </a:ext>
            </a:extLst>
          </p:cNvPr>
          <p:cNvSpPr>
            <a:spLocks noGrp="1"/>
          </p:cNvSpPr>
          <p:nvPr>
            <p:ph type="body" sz="quarter" idx="19" hasCustomPrompt="1"/>
          </p:nvPr>
        </p:nvSpPr>
        <p:spPr>
          <a:xfrm>
            <a:off x="1488239" y="4886780"/>
            <a:ext cx="2118414"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16" name="Picture Placeholder 9">
            <a:extLst>
              <a:ext uri="{FF2B5EF4-FFF2-40B4-BE49-F238E27FC236}">
                <a16:creationId xmlns:a16="http://schemas.microsoft.com/office/drawing/2014/main" id="{A72BAC04-D935-470E-B6B5-E9CCE70D11F4}"/>
              </a:ext>
            </a:extLst>
          </p:cNvPr>
          <p:cNvSpPr>
            <a:spLocks noGrp="1"/>
          </p:cNvSpPr>
          <p:nvPr>
            <p:ph type="pic" sz="quarter" idx="20" hasCustomPrompt="1"/>
          </p:nvPr>
        </p:nvSpPr>
        <p:spPr>
          <a:xfrm>
            <a:off x="4175961" y="2804053"/>
            <a:ext cx="1487419" cy="1498417"/>
          </a:xfrm>
          <a:prstGeom prst="rect">
            <a:avLst/>
          </a:prstGeom>
        </p:spPr>
        <p:txBody>
          <a:bodyPr/>
          <a:lstStyle>
            <a:lvl1pPr marL="0" indent="0" algn="ctr">
              <a:buNone/>
              <a:defRPr/>
            </a:lvl1pPr>
          </a:lstStyle>
          <a:p>
            <a:r>
              <a:rPr lang="en-US"/>
              <a:t>Click to add photo</a:t>
            </a:r>
          </a:p>
        </p:txBody>
      </p:sp>
      <p:sp>
        <p:nvSpPr>
          <p:cNvPr id="17" name="Picture Placeholder 9">
            <a:extLst>
              <a:ext uri="{FF2B5EF4-FFF2-40B4-BE49-F238E27FC236}">
                <a16:creationId xmlns:a16="http://schemas.microsoft.com/office/drawing/2014/main" id="{456256DC-B113-4559-8D0B-3F8B4A7CAB2B}"/>
              </a:ext>
            </a:extLst>
          </p:cNvPr>
          <p:cNvSpPr>
            <a:spLocks noGrp="1"/>
          </p:cNvSpPr>
          <p:nvPr>
            <p:ph type="pic" sz="quarter" idx="21" hasCustomPrompt="1"/>
          </p:nvPr>
        </p:nvSpPr>
        <p:spPr>
          <a:xfrm>
            <a:off x="6548185" y="2804053"/>
            <a:ext cx="1487419" cy="1498417"/>
          </a:xfrm>
          <a:prstGeom prst="rect">
            <a:avLst/>
          </a:prstGeom>
        </p:spPr>
        <p:txBody>
          <a:bodyPr/>
          <a:lstStyle>
            <a:lvl1pPr marL="0" indent="0" algn="ctr">
              <a:buNone/>
              <a:defRPr/>
            </a:lvl1pPr>
          </a:lstStyle>
          <a:p>
            <a:r>
              <a:rPr lang="en-US"/>
              <a:t>Click to add photo</a:t>
            </a:r>
          </a:p>
        </p:txBody>
      </p:sp>
      <p:sp>
        <p:nvSpPr>
          <p:cNvPr id="18" name="Picture Placeholder 9">
            <a:extLst>
              <a:ext uri="{FF2B5EF4-FFF2-40B4-BE49-F238E27FC236}">
                <a16:creationId xmlns:a16="http://schemas.microsoft.com/office/drawing/2014/main" id="{E60A063A-DD07-4E82-9217-A8AD06D7C94F}"/>
              </a:ext>
            </a:extLst>
          </p:cNvPr>
          <p:cNvSpPr>
            <a:spLocks noGrp="1"/>
          </p:cNvSpPr>
          <p:nvPr>
            <p:ph type="pic" sz="quarter" idx="22" hasCustomPrompt="1"/>
          </p:nvPr>
        </p:nvSpPr>
        <p:spPr>
          <a:xfrm>
            <a:off x="8920409" y="2804053"/>
            <a:ext cx="1487419" cy="1498417"/>
          </a:xfrm>
          <a:prstGeom prst="rect">
            <a:avLst/>
          </a:prstGeom>
        </p:spPr>
        <p:txBody>
          <a:bodyPr/>
          <a:lstStyle>
            <a:lvl1pPr marL="0" indent="0" algn="ctr">
              <a:buNone/>
              <a:defRPr/>
            </a:lvl1pPr>
          </a:lstStyle>
          <a:p>
            <a:r>
              <a:rPr lang="en-US"/>
              <a:t>Click to add photo</a:t>
            </a:r>
          </a:p>
        </p:txBody>
      </p:sp>
      <p:sp>
        <p:nvSpPr>
          <p:cNvPr id="19" name="Text Placeholder 10">
            <a:extLst>
              <a:ext uri="{FF2B5EF4-FFF2-40B4-BE49-F238E27FC236}">
                <a16:creationId xmlns:a16="http://schemas.microsoft.com/office/drawing/2014/main" id="{4194B9ED-C9B7-4850-B875-B179F9A6ADC4}"/>
              </a:ext>
            </a:extLst>
          </p:cNvPr>
          <p:cNvSpPr>
            <a:spLocks noGrp="1"/>
          </p:cNvSpPr>
          <p:nvPr>
            <p:ph type="body" sz="quarter" idx="23" hasCustomPrompt="1"/>
          </p:nvPr>
        </p:nvSpPr>
        <p:spPr>
          <a:xfrm>
            <a:off x="3860463" y="4570546"/>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20" name="Text Placeholder 10">
            <a:extLst>
              <a:ext uri="{FF2B5EF4-FFF2-40B4-BE49-F238E27FC236}">
                <a16:creationId xmlns:a16="http://schemas.microsoft.com/office/drawing/2014/main" id="{DBB00C57-7DE2-436D-8748-527515EE4A6A}"/>
              </a:ext>
            </a:extLst>
          </p:cNvPr>
          <p:cNvSpPr>
            <a:spLocks noGrp="1"/>
          </p:cNvSpPr>
          <p:nvPr>
            <p:ph type="body" sz="quarter" idx="24" hasCustomPrompt="1"/>
          </p:nvPr>
        </p:nvSpPr>
        <p:spPr>
          <a:xfrm>
            <a:off x="3860463" y="4886780"/>
            <a:ext cx="2118414"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21" name="Text Placeholder 10">
            <a:extLst>
              <a:ext uri="{FF2B5EF4-FFF2-40B4-BE49-F238E27FC236}">
                <a16:creationId xmlns:a16="http://schemas.microsoft.com/office/drawing/2014/main" id="{D6503F18-AEB2-4183-8F37-6BE4BBD66EE2}"/>
              </a:ext>
            </a:extLst>
          </p:cNvPr>
          <p:cNvSpPr>
            <a:spLocks noGrp="1"/>
          </p:cNvSpPr>
          <p:nvPr>
            <p:ph type="body" sz="quarter" idx="25" hasCustomPrompt="1"/>
          </p:nvPr>
        </p:nvSpPr>
        <p:spPr>
          <a:xfrm>
            <a:off x="6232687" y="4570546"/>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22" name="Text Placeholder 10">
            <a:extLst>
              <a:ext uri="{FF2B5EF4-FFF2-40B4-BE49-F238E27FC236}">
                <a16:creationId xmlns:a16="http://schemas.microsoft.com/office/drawing/2014/main" id="{D01AC31E-901A-4C34-A8AE-71C303E07F53}"/>
              </a:ext>
            </a:extLst>
          </p:cNvPr>
          <p:cNvSpPr>
            <a:spLocks noGrp="1"/>
          </p:cNvSpPr>
          <p:nvPr>
            <p:ph type="body" sz="quarter" idx="26" hasCustomPrompt="1"/>
          </p:nvPr>
        </p:nvSpPr>
        <p:spPr>
          <a:xfrm>
            <a:off x="6232687" y="4886780"/>
            <a:ext cx="2118414"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23" name="Text Placeholder 10">
            <a:extLst>
              <a:ext uri="{FF2B5EF4-FFF2-40B4-BE49-F238E27FC236}">
                <a16:creationId xmlns:a16="http://schemas.microsoft.com/office/drawing/2014/main" id="{F113CB6D-E397-418B-8738-D96E553ADD2F}"/>
              </a:ext>
            </a:extLst>
          </p:cNvPr>
          <p:cNvSpPr>
            <a:spLocks noGrp="1"/>
          </p:cNvSpPr>
          <p:nvPr>
            <p:ph type="body" sz="quarter" idx="27" hasCustomPrompt="1"/>
          </p:nvPr>
        </p:nvSpPr>
        <p:spPr>
          <a:xfrm>
            <a:off x="8604911" y="4570546"/>
            <a:ext cx="2118415"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24" name="Text Placeholder 10">
            <a:extLst>
              <a:ext uri="{FF2B5EF4-FFF2-40B4-BE49-F238E27FC236}">
                <a16:creationId xmlns:a16="http://schemas.microsoft.com/office/drawing/2014/main" id="{63EA5C1A-BB92-4C5E-BB99-A85B0B0FC499}"/>
              </a:ext>
            </a:extLst>
          </p:cNvPr>
          <p:cNvSpPr>
            <a:spLocks noGrp="1"/>
          </p:cNvSpPr>
          <p:nvPr>
            <p:ph type="body" sz="quarter" idx="28" hasCustomPrompt="1"/>
          </p:nvPr>
        </p:nvSpPr>
        <p:spPr>
          <a:xfrm>
            <a:off x="8604911" y="4886780"/>
            <a:ext cx="2118415"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26" name="Rectangle 25">
            <a:extLst>
              <a:ext uri="{FF2B5EF4-FFF2-40B4-BE49-F238E27FC236}">
                <a16:creationId xmlns:a16="http://schemas.microsoft.com/office/drawing/2014/main" id="{90E93D6C-0CD6-42A7-A2D2-C8582F7B353C}"/>
              </a:ext>
            </a:extLst>
          </p:cNvPr>
          <p:cNvSpPr/>
          <p:nvPr userDrawn="1"/>
        </p:nvSpPr>
        <p:spPr>
          <a:xfrm>
            <a:off x="1686323"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7D0FDBA-5294-4730-92D6-440AA8DE35AE}"/>
              </a:ext>
            </a:extLst>
          </p:cNvPr>
          <p:cNvSpPr/>
          <p:nvPr userDrawn="1"/>
        </p:nvSpPr>
        <p:spPr>
          <a:xfrm>
            <a:off x="4058547"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8E75564-AD04-4406-979E-AC0A8BE2AEFD}"/>
              </a:ext>
            </a:extLst>
          </p:cNvPr>
          <p:cNvSpPr/>
          <p:nvPr userDrawn="1"/>
        </p:nvSpPr>
        <p:spPr>
          <a:xfrm>
            <a:off x="6430771"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E7899F8-DBAB-4DCC-857C-94A3CF0FE542}"/>
              </a:ext>
            </a:extLst>
          </p:cNvPr>
          <p:cNvSpPr/>
          <p:nvPr userDrawn="1"/>
        </p:nvSpPr>
        <p:spPr>
          <a:xfrm>
            <a:off x="8802995"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41C8F6-B68C-4B34-A1EC-848B6301BE02}"/>
              </a:ext>
            </a:extLst>
          </p:cNvPr>
          <p:cNvSpPr>
            <a:spLocks noGrp="1"/>
          </p:cNvSpPr>
          <p:nvPr>
            <p:ph type="title" hasCustomPrompt="1"/>
          </p:nvPr>
        </p:nvSpPr>
        <p:spPr>
          <a:xfrm>
            <a:off x="2452698" y="1566777"/>
            <a:ext cx="7286604" cy="634323"/>
          </a:xfrm>
        </p:spPr>
        <p:txBody>
          <a:bodyPr anchor="t">
            <a:normAutofit/>
          </a:bodyPr>
          <a:lstStyle>
            <a:lvl1pPr algn="ctr">
              <a:lnSpc>
                <a:spcPct val="125000"/>
              </a:lnSpc>
              <a:defRPr sz="2800"/>
            </a:lvl1pPr>
          </a:lstStyle>
          <a:p>
            <a:r>
              <a:rPr lang="en-US"/>
              <a:t>Click to add title</a:t>
            </a:r>
          </a:p>
        </p:txBody>
      </p:sp>
    </p:spTree>
    <p:extLst>
      <p:ext uri="{BB962C8B-B14F-4D97-AF65-F5344CB8AC3E}">
        <p14:creationId xmlns:p14="http://schemas.microsoft.com/office/powerpoint/2010/main" val="17140602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e Full Team">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6B7C369-B3B1-47DB-AFB5-4A2FA0A0469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26EDB6E9-4285-4C1C-9752-2D43D60780B6}"/>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B52EDB06-237E-4E77-B217-FD0E19A41086}"/>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A0BACDA0-CD42-4B14-A524-FF6FF7E28A6A}"/>
              </a:ext>
            </a:extLst>
          </p:cNvPr>
          <p:cNvSpPr>
            <a:spLocks noGrp="1"/>
          </p:cNvSpPr>
          <p:nvPr>
            <p:ph type="sldNum" sz="quarter" idx="12"/>
          </p:nvPr>
        </p:nvSpPr>
        <p:spPr/>
        <p:txBody>
          <a:bodyPr/>
          <a:lstStyle/>
          <a:p>
            <a:fld id="{A402E4C0-AD5E-4E8C-9F21-7CCE474BDCEB}" type="slidenum">
              <a:rPr lang="en-US" smtClean="0"/>
              <a:pPr/>
              <a:t>‹#›</a:t>
            </a:fld>
            <a:endParaRPr lang="en-US"/>
          </a:p>
        </p:txBody>
      </p:sp>
      <p:sp>
        <p:nvSpPr>
          <p:cNvPr id="11" name="Rectangle 10">
            <a:extLst>
              <a:ext uri="{FF2B5EF4-FFF2-40B4-BE49-F238E27FC236}">
                <a16:creationId xmlns:a16="http://schemas.microsoft.com/office/drawing/2014/main" id="{C8C5DE79-8AB4-425F-A9CB-B17901806732}"/>
              </a:ext>
            </a:extLst>
          </p:cNvPr>
          <p:cNvSpPr/>
          <p:nvPr userDrawn="1"/>
        </p:nvSpPr>
        <p:spPr>
          <a:xfrm>
            <a:off x="739302" y="739302"/>
            <a:ext cx="10713396" cy="5379396"/>
          </a:xfrm>
          <a:prstGeom prst="rect">
            <a:avLst/>
          </a:prstGeom>
          <a:solidFill>
            <a:schemeClr val="bg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 Placeholder 10">
            <a:extLst>
              <a:ext uri="{FF2B5EF4-FFF2-40B4-BE49-F238E27FC236}">
                <a16:creationId xmlns:a16="http://schemas.microsoft.com/office/drawing/2014/main" id="{A8FDD580-B69C-4AF1-9C0C-1CF94ECEB278}"/>
              </a:ext>
            </a:extLst>
          </p:cNvPr>
          <p:cNvSpPr>
            <a:spLocks noGrp="1"/>
          </p:cNvSpPr>
          <p:nvPr>
            <p:ph type="body" sz="quarter" idx="18" hasCustomPrompt="1"/>
          </p:nvPr>
        </p:nvSpPr>
        <p:spPr>
          <a:xfrm>
            <a:off x="1418477" y="5098599"/>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32" name="Text Placeholder 10">
            <a:extLst>
              <a:ext uri="{FF2B5EF4-FFF2-40B4-BE49-F238E27FC236}">
                <a16:creationId xmlns:a16="http://schemas.microsoft.com/office/drawing/2014/main" id="{7A72E08F-5B05-415B-A503-4CED86D11FE1}"/>
              </a:ext>
            </a:extLst>
          </p:cNvPr>
          <p:cNvSpPr>
            <a:spLocks noGrp="1"/>
          </p:cNvSpPr>
          <p:nvPr>
            <p:ph type="body" sz="quarter" idx="19" hasCustomPrompt="1"/>
          </p:nvPr>
        </p:nvSpPr>
        <p:spPr>
          <a:xfrm>
            <a:off x="1418477" y="5414833"/>
            <a:ext cx="2118414"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36" name="Text Placeholder 10">
            <a:extLst>
              <a:ext uri="{FF2B5EF4-FFF2-40B4-BE49-F238E27FC236}">
                <a16:creationId xmlns:a16="http://schemas.microsoft.com/office/drawing/2014/main" id="{02D7BE41-1227-4D94-AC6E-F4D007491740}"/>
              </a:ext>
            </a:extLst>
          </p:cNvPr>
          <p:cNvSpPr>
            <a:spLocks noGrp="1"/>
          </p:cNvSpPr>
          <p:nvPr>
            <p:ph type="body" sz="quarter" idx="23" hasCustomPrompt="1"/>
          </p:nvPr>
        </p:nvSpPr>
        <p:spPr>
          <a:xfrm>
            <a:off x="3839016" y="5098599"/>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37" name="Text Placeholder 10">
            <a:extLst>
              <a:ext uri="{FF2B5EF4-FFF2-40B4-BE49-F238E27FC236}">
                <a16:creationId xmlns:a16="http://schemas.microsoft.com/office/drawing/2014/main" id="{C7E8138A-A795-4EF2-B1FF-1A36693A3593}"/>
              </a:ext>
            </a:extLst>
          </p:cNvPr>
          <p:cNvSpPr>
            <a:spLocks noGrp="1"/>
          </p:cNvSpPr>
          <p:nvPr>
            <p:ph type="body" sz="quarter" idx="24" hasCustomPrompt="1"/>
          </p:nvPr>
        </p:nvSpPr>
        <p:spPr>
          <a:xfrm>
            <a:off x="3839016" y="5414833"/>
            <a:ext cx="2118414"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38" name="Text Placeholder 10">
            <a:extLst>
              <a:ext uri="{FF2B5EF4-FFF2-40B4-BE49-F238E27FC236}">
                <a16:creationId xmlns:a16="http://schemas.microsoft.com/office/drawing/2014/main" id="{77F66B66-F2E4-439A-A7DF-A9A64B0DF7BB}"/>
              </a:ext>
            </a:extLst>
          </p:cNvPr>
          <p:cNvSpPr>
            <a:spLocks noGrp="1"/>
          </p:cNvSpPr>
          <p:nvPr>
            <p:ph type="body" sz="quarter" idx="25" hasCustomPrompt="1"/>
          </p:nvPr>
        </p:nvSpPr>
        <p:spPr>
          <a:xfrm>
            <a:off x="6259555" y="5098599"/>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39" name="Text Placeholder 10">
            <a:extLst>
              <a:ext uri="{FF2B5EF4-FFF2-40B4-BE49-F238E27FC236}">
                <a16:creationId xmlns:a16="http://schemas.microsoft.com/office/drawing/2014/main" id="{13CDFA66-0739-48E3-97B6-F63F13A0A838}"/>
              </a:ext>
            </a:extLst>
          </p:cNvPr>
          <p:cNvSpPr>
            <a:spLocks noGrp="1"/>
          </p:cNvSpPr>
          <p:nvPr>
            <p:ph type="body" sz="quarter" idx="26" hasCustomPrompt="1"/>
          </p:nvPr>
        </p:nvSpPr>
        <p:spPr>
          <a:xfrm>
            <a:off x="6259555" y="5414833"/>
            <a:ext cx="2118414"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40" name="Text Placeholder 10">
            <a:extLst>
              <a:ext uri="{FF2B5EF4-FFF2-40B4-BE49-F238E27FC236}">
                <a16:creationId xmlns:a16="http://schemas.microsoft.com/office/drawing/2014/main" id="{B4EE4B66-F80E-45BB-B2FE-CC11E1FBAF24}"/>
              </a:ext>
            </a:extLst>
          </p:cNvPr>
          <p:cNvSpPr>
            <a:spLocks noGrp="1"/>
          </p:cNvSpPr>
          <p:nvPr>
            <p:ph type="body" sz="quarter" idx="27" hasCustomPrompt="1"/>
          </p:nvPr>
        </p:nvSpPr>
        <p:spPr>
          <a:xfrm>
            <a:off x="8680094" y="5098599"/>
            <a:ext cx="2118415"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41" name="Text Placeholder 10">
            <a:extLst>
              <a:ext uri="{FF2B5EF4-FFF2-40B4-BE49-F238E27FC236}">
                <a16:creationId xmlns:a16="http://schemas.microsoft.com/office/drawing/2014/main" id="{51F734C1-F867-4FB6-A239-D99ED9E4C54D}"/>
              </a:ext>
            </a:extLst>
          </p:cNvPr>
          <p:cNvSpPr>
            <a:spLocks noGrp="1"/>
          </p:cNvSpPr>
          <p:nvPr>
            <p:ph type="body" sz="quarter" idx="28" hasCustomPrompt="1"/>
          </p:nvPr>
        </p:nvSpPr>
        <p:spPr>
          <a:xfrm>
            <a:off x="8680094" y="5414833"/>
            <a:ext cx="2118415"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62" name="Picture Placeholder 9">
            <a:extLst>
              <a:ext uri="{FF2B5EF4-FFF2-40B4-BE49-F238E27FC236}">
                <a16:creationId xmlns:a16="http://schemas.microsoft.com/office/drawing/2014/main" id="{11E88FD1-69BB-4254-81B8-7B383CE8D2D0}"/>
              </a:ext>
            </a:extLst>
          </p:cNvPr>
          <p:cNvSpPr>
            <a:spLocks noGrp="1"/>
          </p:cNvSpPr>
          <p:nvPr>
            <p:ph type="pic" sz="quarter" idx="29" hasCustomPrompt="1"/>
          </p:nvPr>
        </p:nvSpPr>
        <p:spPr>
          <a:xfrm>
            <a:off x="2002390" y="2327255"/>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63" name="Text Placeholder 10">
            <a:extLst>
              <a:ext uri="{FF2B5EF4-FFF2-40B4-BE49-F238E27FC236}">
                <a16:creationId xmlns:a16="http://schemas.microsoft.com/office/drawing/2014/main" id="{E6EBB7F2-ABDB-41F2-8A6B-93196276ABF5}"/>
              </a:ext>
            </a:extLst>
          </p:cNvPr>
          <p:cNvSpPr>
            <a:spLocks noGrp="1"/>
          </p:cNvSpPr>
          <p:nvPr>
            <p:ph type="body" sz="quarter" idx="30" hasCustomPrompt="1"/>
          </p:nvPr>
        </p:nvSpPr>
        <p:spPr>
          <a:xfrm>
            <a:off x="1418477" y="3263610"/>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64" name="Text Placeholder 10">
            <a:extLst>
              <a:ext uri="{FF2B5EF4-FFF2-40B4-BE49-F238E27FC236}">
                <a16:creationId xmlns:a16="http://schemas.microsoft.com/office/drawing/2014/main" id="{4D66759F-DBAD-46B4-929C-18F2FB541B00}"/>
              </a:ext>
            </a:extLst>
          </p:cNvPr>
          <p:cNvSpPr>
            <a:spLocks noGrp="1"/>
          </p:cNvSpPr>
          <p:nvPr>
            <p:ph type="body" sz="quarter" idx="31" hasCustomPrompt="1"/>
          </p:nvPr>
        </p:nvSpPr>
        <p:spPr>
          <a:xfrm>
            <a:off x="1418477" y="3579845"/>
            <a:ext cx="2118414"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68" name="Text Placeholder 10">
            <a:extLst>
              <a:ext uri="{FF2B5EF4-FFF2-40B4-BE49-F238E27FC236}">
                <a16:creationId xmlns:a16="http://schemas.microsoft.com/office/drawing/2014/main" id="{07D90C20-BFF7-4D04-AD95-1861DF74509F}"/>
              </a:ext>
            </a:extLst>
          </p:cNvPr>
          <p:cNvSpPr>
            <a:spLocks noGrp="1"/>
          </p:cNvSpPr>
          <p:nvPr>
            <p:ph type="body" sz="quarter" idx="35" hasCustomPrompt="1"/>
          </p:nvPr>
        </p:nvSpPr>
        <p:spPr>
          <a:xfrm>
            <a:off x="3839016" y="3263610"/>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69" name="Text Placeholder 10">
            <a:extLst>
              <a:ext uri="{FF2B5EF4-FFF2-40B4-BE49-F238E27FC236}">
                <a16:creationId xmlns:a16="http://schemas.microsoft.com/office/drawing/2014/main" id="{EF54F366-5FD7-4707-A0E3-FAFA53156C29}"/>
              </a:ext>
            </a:extLst>
          </p:cNvPr>
          <p:cNvSpPr>
            <a:spLocks noGrp="1"/>
          </p:cNvSpPr>
          <p:nvPr>
            <p:ph type="body" sz="quarter" idx="36" hasCustomPrompt="1"/>
          </p:nvPr>
        </p:nvSpPr>
        <p:spPr>
          <a:xfrm>
            <a:off x="3839016" y="3579845"/>
            <a:ext cx="2118414"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70" name="Text Placeholder 10">
            <a:extLst>
              <a:ext uri="{FF2B5EF4-FFF2-40B4-BE49-F238E27FC236}">
                <a16:creationId xmlns:a16="http://schemas.microsoft.com/office/drawing/2014/main" id="{A51158F4-509A-44E4-A601-2CD7AEDE7380}"/>
              </a:ext>
            </a:extLst>
          </p:cNvPr>
          <p:cNvSpPr>
            <a:spLocks noGrp="1"/>
          </p:cNvSpPr>
          <p:nvPr>
            <p:ph type="body" sz="quarter" idx="37" hasCustomPrompt="1"/>
          </p:nvPr>
        </p:nvSpPr>
        <p:spPr>
          <a:xfrm>
            <a:off x="6259555" y="3263610"/>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71" name="Text Placeholder 10">
            <a:extLst>
              <a:ext uri="{FF2B5EF4-FFF2-40B4-BE49-F238E27FC236}">
                <a16:creationId xmlns:a16="http://schemas.microsoft.com/office/drawing/2014/main" id="{DA9AC8DA-4C66-4D66-9075-59DC95E2AC33}"/>
              </a:ext>
            </a:extLst>
          </p:cNvPr>
          <p:cNvSpPr>
            <a:spLocks noGrp="1"/>
          </p:cNvSpPr>
          <p:nvPr>
            <p:ph type="body" sz="quarter" idx="38" hasCustomPrompt="1"/>
          </p:nvPr>
        </p:nvSpPr>
        <p:spPr>
          <a:xfrm>
            <a:off x="6259555" y="3579845"/>
            <a:ext cx="2118414"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72" name="Text Placeholder 10">
            <a:extLst>
              <a:ext uri="{FF2B5EF4-FFF2-40B4-BE49-F238E27FC236}">
                <a16:creationId xmlns:a16="http://schemas.microsoft.com/office/drawing/2014/main" id="{F3A598D9-D412-4C15-A31C-3A4842B32E1F}"/>
              </a:ext>
            </a:extLst>
          </p:cNvPr>
          <p:cNvSpPr>
            <a:spLocks noGrp="1"/>
          </p:cNvSpPr>
          <p:nvPr>
            <p:ph type="body" sz="quarter" idx="39" hasCustomPrompt="1"/>
          </p:nvPr>
        </p:nvSpPr>
        <p:spPr>
          <a:xfrm>
            <a:off x="8680094" y="3263610"/>
            <a:ext cx="2118415"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73" name="Text Placeholder 10">
            <a:extLst>
              <a:ext uri="{FF2B5EF4-FFF2-40B4-BE49-F238E27FC236}">
                <a16:creationId xmlns:a16="http://schemas.microsoft.com/office/drawing/2014/main" id="{14A0A9AD-40F7-4203-917C-8BFBF4FCF2C0}"/>
              </a:ext>
            </a:extLst>
          </p:cNvPr>
          <p:cNvSpPr>
            <a:spLocks noGrp="1"/>
          </p:cNvSpPr>
          <p:nvPr>
            <p:ph type="body" sz="quarter" idx="40" hasCustomPrompt="1"/>
          </p:nvPr>
        </p:nvSpPr>
        <p:spPr>
          <a:xfrm>
            <a:off x="8680094" y="3579845"/>
            <a:ext cx="2118415"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74" name="Rectangle 73">
            <a:extLst>
              <a:ext uri="{FF2B5EF4-FFF2-40B4-BE49-F238E27FC236}">
                <a16:creationId xmlns:a16="http://schemas.microsoft.com/office/drawing/2014/main" id="{129E220D-4268-4E0B-B292-D87F92DF6ED3}"/>
              </a:ext>
            </a:extLst>
          </p:cNvPr>
          <p:cNvSpPr/>
          <p:nvPr userDrawn="1"/>
        </p:nvSpPr>
        <p:spPr>
          <a:xfrm>
            <a:off x="1947081" y="227264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Picture Placeholder 9">
            <a:extLst>
              <a:ext uri="{FF2B5EF4-FFF2-40B4-BE49-F238E27FC236}">
                <a16:creationId xmlns:a16="http://schemas.microsoft.com/office/drawing/2014/main" id="{2DB6BDC2-D18B-4AF7-9B33-2FB86D67A64A}"/>
              </a:ext>
            </a:extLst>
          </p:cNvPr>
          <p:cNvSpPr>
            <a:spLocks noGrp="1"/>
          </p:cNvSpPr>
          <p:nvPr>
            <p:ph type="pic" sz="quarter" idx="41" hasCustomPrompt="1"/>
          </p:nvPr>
        </p:nvSpPr>
        <p:spPr>
          <a:xfrm>
            <a:off x="2002390" y="4154796"/>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79" name="Rectangle 78">
            <a:extLst>
              <a:ext uri="{FF2B5EF4-FFF2-40B4-BE49-F238E27FC236}">
                <a16:creationId xmlns:a16="http://schemas.microsoft.com/office/drawing/2014/main" id="{CB9D855A-B11D-44DC-BBE1-7BA68BD18E68}"/>
              </a:ext>
            </a:extLst>
          </p:cNvPr>
          <p:cNvSpPr/>
          <p:nvPr userDrawn="1"/>
        </p:nvSpPr>
        <p:spPr>
          <a:xfrm>
            <a:off x="1947081" y="4100189"/>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Picture Placeholder 9">
            <a:extLst>
              <a:ext uri="{FF2B5EF4-FFF2-40B4-BE49-F238E27FC236}">
                <a16:creationId xmlns:a16="http://schemas.microsoft.com/office/drawing/2014/main" id="{D12B69C6-4468-4017-A141-0864B9065E88}"/>
              </a:ext>
            </a:extLst>
          </p:cNvPr>
          <p:cNvSpPr>
            <a:spLocks noGrp="1"/>
          </p:cNvSpPr>
          <p:nvPr>
            <p:ph type="pic" sz="quarter" idx="42" hasCustomPrompt="1"/>
          </p:nvPr>
        </p:nvSpPr>
        <p:spPr>
          <a:xfrm>
            <a:off x="4422929" y="2319234"/>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81" name="Rectangle 80">
            <a:extLst>
              <a:ext uri="{FF2B5EF4-FFF2-40B4-BE49-F238E27FC236}">
                <a16:creationId xmlns:a16="http://schemas.microsoft.com/office/drawing/2014/main" id="{E874C203-B833-4D0D-9674-D25DFA3F9606}"/>
              </a:ext>
            </a:extLst>
          </p:cNvPr>
          <p:cNvSpPr/>
          <p:nvPr userDrawn="1"/>
        </p:nvSpPr>
        <p:spPr>
          <a:xfrm>
            <a:off x="4367620" y="226462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Picture Placeholder 9">
            <a:extLst>
              <a:ext uri="{FF2B5EF4-FFF2-40B4-BE49-F238E27FC236}">
                <a16:creationId xmlns:a16="http://schemas.microsoft.com/office/drawing/2014/main" id="{0B83E94D-7A2E-4F82-9F6F-414BB1EE1F9D}"/>
              </a:ext>
            </a:extLst>
          </p:cNvPr>
          <p:cNvSpPr>
            <a:spLocks noGrp="1"/>
          </p:cNvSpPr>
          <p:nvPr>
            <p:ph type="pic" sz="quarter" idx="43" hasCustomPrompt="1"/>
          </p:nvPr>
        </p:nvSpPr>
        <p:spPr>
          <a:xfrm>
            <a:off x="4422929" y="4146775"/>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83" name="Rectangle 82">
            <a:extLst>
              <a:ext uri="{FF2B5EF4-FFF2-40B4-BE49-F238E27FC236}">
                <a16:creationId xmlns:a16="http://schemas.microsoft.com/office/drawing/2014/main" id="{454DE692-CD53-4D36-9E21-EDBFA9779183}"/>
              </a:ext>
            </a:extLst>
          </p:cNvPr>
          <p:cNvSpPr/>
          <p:nvPr userDrawn="1"/>
        </p:nvSpPr>
        <p:spPr>
          <a:xfrm>
            <a:off x="4367620" y="409216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Picture Placeholder 9">
            <a:extLst>
              <a:ext uri="{FF2B5EF4-FFF2-40B4-BE49-F238E27FC236}">
                <a16:creationId xmlns:a16="http://schemas.microsoft.com/office/drawing/2014/main" id="{722A2533-C7FE-4FF8-88EA-CC5A72E587E0}"/>
              </a:ext>
            </a:extLst>
          </p:cNvPr>
          <p:cNvSpPr>
            <a:spLocks noGrp="1"/>
          </p:cNvSpPr>
          <p:nvPr>
            <p:ph type="pic" sz="quarter" idx="44" hasCustomPrompt="1"/>
          </p:nvPr>
        </p:nvSpPr>
        <p:spPr>
          <a:xfrm>
            <a:off x="6843468" y="2323944"/>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85" name="Rectangle 84">
            <a:extLst>
              <a:ext uri="{FF2B5EF4-FFF2-40B4-BE49-F238E27FC236}">
                <a16:creationId xmlns:a16="http://schemas.microsoft.com/office/drawing/2014/main" id="{60564730-564F-4992-974D-020B105689EE}"/>
              </a:ext>
            </a:extLst>
          </p:cNvPr>
          <p:cNvSpPr/>
          <p:nvPr userDrawn="1"/>
        </p:nvSpPr>
        <p:spPr>
          <a:xfrm>
            <a:off x="6788159" y="226933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Picture Placeholder 9">
            <a:extLst>
              <a:ext uri="{FF2B5EF4-FFF2-40B4-BE49-F238E27FC236}">
                <a16:creationId xmlns:a16="http://schemas.microsoft.com/office/drawing/2014/main" id="{3FF1C129-85E6-40AA-8026-14C47F0F038C}"/>
              </a:ext>
            </a:extLst>
          </p:cNvPr>
          <p:cNvSpPr>
            <a:spLocks noGrp="1"/>
          </p:cNvSpPr>
          <p:nvPr>
            <p:ph type="pic" sz="quarter" idx="45" hasCustomPrompt="1"/>
          </p:nvPr>
        </p:nvSpPr>
        <p:spPr>
          <a:xfrm>
            <a:off x="6843468" y="4151485"/>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87" name="Rectangle 86">
            <a:extLst>
              <a:ext uri="{FF2B5EF4-FFF2-40B4-BE49-F238E27FC236}">
                <a16:creationId xmlns:a16="http://schemas.microsoft.com/office/drawing/2014/main" id="{3E7D63A3-3C58-4F80-B353-C26650B97F55}"/>
              </a:ext>
            </a:extLst>
          </p:cNvPr>
          <p:cNvSpPr/>
          <p:nvPr userDrawn="1"/>
        </p:nvSpPr>
        <p:spPr>
          <a:xfrm>
            <a:off x="6788159" y="409687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Picture Placeholder 9">
            <a:extLst>
              <a:ext uri="{FF2B5EF4-FFF2-40B4-BE49-F238E27FC236}">
                <a16:creationId xmlns:a16="http://schemas.microsoft.com/office/drawing/2014/main" id="{C78943C0-07AD-428D-A010-64CDDC815654}"/>
              </a:ext>
            </a:extLst>
          </p:cNvPr>
          <p:cNvSpPr>
            <a:spLocks noGrp="1"/>
          </p:cNvSpPr>
          <p:nvPr>
            <p:ph type="pic" sz="quarter" idx="46" hasCustomPrompt="1"/>
          </p:nvPr>
        </p:nvSpPr>
        <p:spPr>
          <a:xfrm>
            <a:off x="9264007" y="2315923"/>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89" name="Rectangle 88">
            <a:extLst>
              <a:ext uri="{FF2B5EF4-FFF2-40B4-BE49-F238E27FC236}">
                <a16:creationId xmlns:a16="http://schemas.microsoft.com/office/drawing/2014/main" id="{44D0D2B8-EB2F-407A-A7DF-29BF878D0C97}"/>
              </a:ext>
            </a:extLst>
          </p:cNvPr>
          <p:cNvSpPr/>
          <p:nvPr userDrawn="1"/>
        </p:nvSpPr>
        <p:spPr>
          <a:xfrm>
            <a:off x="9208698" y="2261316"/>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Picture Placeholder 9">
            <a:extLst>
              <a:ext uri="{FF2B5EF4-FFF2-40B4-BE49-F238E27FC236}">
                <a16:creationId xmlns:a16="http://schemas.microsoft.com/office/drawing/2014/main" id="{9F5D0399-2186-4D0F-B2B6-FB29536013E2}"/>
              </a:ext>
            </a:extLst>
          </p:cNvPr>
          <p:cNvSpPr>
            <a:spLocks noGrp="1"/>
          </p:cNvSpPr>
          <p:nvPr>
            <p:ph type="pic" sz="quarter" idx="47" hasCustomPrompt="1"/>
          </p:nvPr>
        </p:nvSpPr>
        <p:spPr>
          <a:xfrm>
            <a:off x="9264007" y="4143464"/>
            <a:ext cx="950588" cy="685062"/>
          </a:xfrm>
          <a:prstGeom prst="rect">
            <a:avLst/>
          </a:prstGeom>
        </p:spPr>
        <p:txBody>
          <a:bodyPr anchor="ctr">
            <a:normAutofit/>
          </a:bodyPr>
          <a:lstStyle>
            <a:lvl1pPr marL="0" indent="0" algn="ctr">
              <a:buNone/>
              <a:defRPr sz="1200"/>
            </a:lvl1pPr>
          </a:lstStyle>
          <a:p>
            <a:r>
              <a:rPr lang="en-US"/>
              <a:t>Click to add photo</a:t>
            </a:r>
          </a:p>
        </p:txBody>
      </p:sp>
      <p:sp>
        <p:nvSpPr>
          <p:cNvPr id="91" name="Rectangle 90">
            <a:extLst>
              <a:ext uri="{FF2B5EF4-FFF2-40B4-BE49-F238E27FC236}">
                <a16:creationId xmlns:a16="http://schemas.microsoft.com/office/drawing/2014/main" id="{A161A1AC-702C-4209-BE7C-E51F7434B5B5}"/>
              </a:ext>
            </a:extLst>
          </p:cNvPr>
          <p:cNvSpPr/>
          <p:nvPr userDrawn="1"/>
        </p:nvSpPr>
        <p:spPr>
          <a:xfrm>
            <a:off x="9208698" y="408885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itle 1">
            <a:extLst>
              <a:ext uri="{FF2B5EF4-FFF2-40B4-BE49-F238E27FC236}">
                <a16:creationId xmlns:a16="http://schemas.microsoft.com/office/drawing/2014/main" id="{8ADA00ED-298B-444A-A7F5-508EDBA56FC5}"/>
              </a:ext>
            </a:extLst>
          </p:cNvPr>
          <p:cNvSpPr>
            <a:spLocks noGrp="1"/>
          </p:cNvSpPr>
          <p:nvPr>
            <p:ph type="title" hasCustomPrompt="1"/>
          </p:nvPr>
        </p:nvSpPr>
        <p:spPr>
          <a:xfrm>
            <a:off x="2452698" y="1187753"/>
            <a:ext cx="7286604" cy="634323"/>
          </a:xfrm>
        </p:spPr>
        <p:txBody>
          <a:bodyPr anchor="t">
            <a:normAutofit/>
          </a:bodyPr>
          <a:lstStyle>
            <a:lvl1pPr algn="ctr">
              <a:lnSpc>
                <a:spcPct val="125000"/>
              </a:lnSpc>
              <a:defRPr sz="2800"/>
            </a:lvl1pPr>
          </a:lstStyle>
          <a:p>
            <a:r>
              <a:rPr lang="en-US"/>
              <a:t>Click to add title</a:t>
            </a:r>
          </a:p>
        </p:txBody>
      </p:sp>
    </p:spTree>
    <p:extLst>
      <p:ext uri="{BB962C8B-B14F-4D97-AF65-F5344CB8AC3E}">
        <p14:creationId xmlns:p14="http://schemas.microsoft.com/office/powerpoint/2010/main" val="1977886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FBC2989-2CED-47FB-8D23-FF60F2561EAD}"/>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BA429704-4AB7-47AB-8C1F-4C2E4C99A10E}"/>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B0348280-3106-454C-9D69-9BD1267B1811}"/>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09426433-6916-408B-BE80-EB35C693077C}"/>
              </a:ext>
            </a:extLst>
          </p:cNvPr>
          <p:cNvSpPr>
            <a:spLocks noGrp="1"/>
          </p:cNvSpPr>
          <p:nvPr>
            <p:ph type="sldNum" sz="quarter" idx="12"/>
          </p:nvPr>
        </p:nvSpPr>
        <p:spPr/>
        <p:txBody>
          <a:bodyPr/>
          <a:lstStyle/>
          <a:p>
            <a:fld id="{A402E4C0-AD5E-4E8C-9F21-7CCE474BDCEB}" type="slidenum">
              <a:rPr lang="en-US" smtClean="0"/>
              <a:pPr/>
              <a:t>‹#›</a:t>
            </a:fld>
            <a:endParaRPr lang="en-US"/>
          </a:p>
        </p:txBody>
      </p:sp>
      <p:sp>
        <p:nvSpPr>
          <p:cNvPr id="34" name="Rectangle 33">
            <a:extLst>
              <a:ext uri="{FF2B5EF4-FFF2-40B4-BE49-F238E27FC236}">
                <a16:creationId xmlns:a16="http://schemas.microsoft.com/office/drawing/2014/main" id="{137D1BF6-CA32-48D3-B8AE-5D5C621A7EB5}"/>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2">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 Placeholder 14">
            <a:extLst>
              <a:ext uri="{FF2B5EF4-FFF2-40B4-BE49-F238E27FC236}">
                <a16:creationId xmlns:a16="http://schemas.microsoft.com/office/drawing/2014/main" id="{F57E488F-AD89-4213-9093-5646DF323A25}"/>
              </a:ext>
            </a:extLst>
          </p:cNvPr>
          <p:cNvSpPr>
            <a:spLocks noGrp="1"/>
          </p:cNvSpPr>
          <p:nvPr>
            <p:ph type="body" sz="quarter" idx="13" hasCustomPrompt="1"/>
          </p:nvPr>
        </p:nvSpPr>
        <p:spPr>
          <a:xfrm>
            <a:off x="900511"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4"/>
                </a:solidFill>
                <a:latin typeface="+mj-lt"/>
              </a:defRPr>
            </a:lvl1pPr>
          </a:lstStyle>
          <a:p>
            <a:pPr lvl="0"/>
            <a:r>
              <a:rPr lang="en-US"/>
              <a:t>Click to add title</a:t>
            </a:r>
          </a:p>
        </p:txBody>
      </p:sp>
      <p:sp>
        <p:nvSpPr>
          <p:cNvPr id="20" name="Text Placeholder 14">
            <a:extLst>
              <a:ext uri="{FF2B5EF4-FFF2-40B4-BE49-F238E27FC236}">
                <a16:creationId xmlns:a16="http://schemas.microsoft.com/office/drawing/2014/main" id="{E31C9DEB-43A3-4514-9EB8-2CE147497B96}"/>
              </a:ext>
            </a:extLst>
          </p:cNvPr>
          <p:cNvSpPr>
            <a:spLocks noGrp="1"/>
          </p:cNvSpPr>
          <p:nvPr>
            <p:ph type="body" sz="quarter" idx="15" hasCustomPrompt="1"/>
          </p:nvPr>
        </p:nvSpPr>
        <p:spPr>
          <a:xfrm>
            <a:off x="900511"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254EC399-E62D-401A-936C-2B26F8265F17}"/>
              </a:ext>
            </a:extLst>
          </p:cNvPr>
          <p:cNvSpPr>
            <a:spLocks noGrp="1"/>
          </p:cNvSpPr>
          <p:nvPr>
            <p:ph type="body" sz="quarter" idx="16" hasCustomPrompt="1"/>
          </p:nvPr>
        </p:nvSpPr>
        <p:spPr>
          <a:xfrm>
            <a:off x="3584039"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3">
                    <a:lumMod val="60000"/>
                    <a:lumOff val="40000"/>
                  </a:schemeClr>
                </a:solidFill>
                <a:latin typeface="+mj-lt"/>
              </a:defRPr>
            </a:lvl1pPr>
          </a:lstStyle>
          <a:p>
            <a:pPr lvl="0"/>
            <a:r>
              <a:rPr lang="en-US"/>
              <a:t>Click to add title</a:t>
            </a:r>
          </a:p>
        </p:txBody>
      </p:sp>
      <p:sp>
        <p:nvSpPr>
          <p:cNvPr id="22" name="Text Placeholder 14">
            <a:extLst>
              <a:ext uri="{FF2B5EF4-FFF2-40B4-BE49-F238E27FC236}">
                <a16:creationId xmlns:a16="http://schemas.microsoft.com/office/drawing/2014/main" id="{4F49DC18-7C09-4FFC-98BF-DC17FCE6223B}"/>
              </a:ext>
            </a:extLst>
          </p:cNvPr>
          <p:cNvSpPr>
            <a:spLocks noGrp="1"/>
          </p:cNvSpPr>
          <p:nvPr>
            <p:ph type="body" sz="quarter" idx="17" hasCustomPrompt="1"/>
          </p:nvPr>
        </p:nvSpPr>
        <p:spPr>
          <a:xfrm>
            <a:off x="3584039"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3" name="Text Placeholder 14">
            <a:extLst>
              <a:ext uri="{FF2B5EF4-FFF2-40B4-BE49-F238E27FC236}">
                <a16:creationId xmlns:a16="http://schemas.microsoft.com/office/drawing/2014/main" id="{9D21F281-5009-4E28-B34E-218C36B33ABD}"/>
              </a:ext>
            </a:extLst>
          </p:cNvPr>
          <p:cNvSpPr>
            <a:spLocks noGrp="1"/>
          </p:cNvSpPr>
          <p:nvPr>
            <p:ph type="body" sz="quarter" idx="18" hasCustomPrompt="1"/>
          </p:nvPr>
        </p:nvSpPr>
        <p:spPr>
          <a:xfrm>
            <a:off x="6267567"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5"/>
                </a:solidFill>
                <a:latin typeface="+mj-lt"/>
              </a:defRPr>
            </a:lvl1pPr>
          </a:lstStyle>
          <a:p>
            <a:pPr lvl="0"/>
            <a:r>
              <a:rPr lang="en-US"/>
              <a:t>Click to add title</a:t>
            </a:r>
          </a:p>
        </p:txBody>
      </p:sp>
      <p:sp>
        <p:nvSpPr>
          <p:cNvPr id="24" name="Text Placeholder 14">
            <a:extLst>
              <a:ext uri="{FF2B5EF4-FFF2-40B4-BE49-F238E27FC236}">
                <a16:creationId xmlns:a16="http://schemas.microsoft.com/office/drawing/2014/main" id="{75C2A3FB-F206-4ED3-A8BF-712D66D52D29}"/>
              </a:ext>
            </a:extLst>
          </p:cNvPr>
          <p:cNvSpPr>
            <a:spLocks noGrp="1"/>
          </p:cNvSpPr>
          <p:nvPr>
            <p:ph type="body" sz="quarter" idx="19" hasCustomPrompt="1"/>
          </p:nvPr>
        </p:nvSpPr>
        <p:spPr>
          <a:xfrm>
            <a:off x="6267567"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5" name="Text Placeholder 14">
            <a:extLst>
              <a:ext uri="{FF2B5EF4-FFF2-40B4-BE49-F238E27FC236}">
                <a16:creationId xmlns:a16="http://schemas.microsoft.com/office/drawing/2014/main" id="{433D1544-1248-444D-B0AC-C5B22E1D2638}"/>
              </a:ext>
            </a:extLst>
          </p:cNvPr>
          <p:cNvSpPr>
            <a:spLocks noGrp="1"/>
          </p:cNvSpPr>
          <p:nvPr>
            <p:ph type="body" sz="quarter" idx="20" hasCustomPrompt="1"/>
          </p:nvPr>
        </p:nvSpPr>
        <p:spPr>
          <a:xfrm>
            <a:off x="8951094"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2">
                    <a:lumMod val="20000"/>
                    <a:lumOff val="80000"/>
                  </a:schemeClr>
                </a:solidFill>
                <a:latin typeface="+mj-lt"/>
              </a:defRPr>
            </a:lvl1pPr>
          </a:lstStyle>
          <a:p>
            <a:pPr lvl="0"/>
            <a:r>
              <a:rPr lang="en-US"/>
              <a:t>Click to add title</a:t>
            </a:r>
          </a:p>
        </p:txBody>
      </p:sp>
      <p:sp>
        <p:nvSpPr>
          <p:cNvPr id="26" name="Text Placeholder 14">
            <a:extLst>
              <a:ext uri="{FF2B5EF4-FFF2-40B4-BE49-F238E27FC236}">
                <a16:creationId xmlns:a16="http://schemas.microsoft.com/office/drawing/2014/main" id="{9F4FDF38-0969-49B5-BE15-AB7D41B68D28}"/>
              </a:ext>
            </a:extLst>
          </p:cNvPr>
          <p:cNvSpPr>
            <a:spLocks noGrp="1"/>
          </p:cNvSpPr>
          <p:nvPr>
            <p:ph type="body" sz="quarter" idx="21" hasCustomPrompt="1"/>
          </p:nvPr>
        </p:nvSpPr>
        <p:spPr>
          <a:xfrm>
            <a:off x="8951094"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7" name="Text Placeholder 10">
            <a:extLst>
              <a:ext uri="{FF2B5EF4-FFF2-40B4-BE49-F238E27FC236}">
                <a16:creationId xmlns:a16="http://schemas.microsoft.com/office/drawing/2014/main" id="{A749E3E6-EB0F-4108-9196-2A2DDD63E220}"/>
              </a:ext>
            </a:extLst>
          </p:cNvPr>
          <p:cNvSpPr>
            <a:spLocks noGrp="1"/>
          </p:cNvSpPr>
          <p:nvPr>
            <p:ph type="body" sz="quarter" idx="22" hasCustomPrompt="1"/>
          </p:nvPr>
        </p:nvSpPr>
        <p:spPr>
          <a:xfrm>
            <a:off x="1285758" y="2399173"/>
            <a:ext cx="1611892" cy="1151632"/>
          </a:xfrm>
          <a:prstGeom prst="rect">
            <a:avLst/>
          </a:prstGeom>
        </p:spPr>
        <p:txBody>
          <a:bodyPr anchor="ctr"/>
          <a:lstStyle>
            <a:lvl1pPr marL="0" indent="0" algn="ctr">
              <a:lnSpc>
                <a:spcPct val="80000"/>
              </a:lnSpc>
              <a:spcBef>
                <a:spcPts val="1000"/>
              </a:spcBef>
              <a:spcAft>
                <a:spcPts val="0"/>
              </a:spcAft>
              <a:buNone/>
              <a:defRPr sz="2800" cap="all" spc="100" baseline="0">
                <a:solidFill>
                  <a:schemeClr val="accent4"/>
                </a:solidFill>
                <a:latin typeface="+mj-lt"/>
              </a:defRPr>
            </a:lvl1pPr>
          </a:lstStyle>
          <a:p>
            <a:pPr lvl="0"/>
            <a:r>
              <a:rPr lang="en-US"/>
              <a:t>Add title</a:t>
            </a:r>
          </a:p>
        </p:txBody>
      </p:sp>
      <p:sp>
        <p:nvSpPr>
          <p:cNvPr id="28" name="Text Placeholder 10">
            <a:extLst>
              <a:ext uri="{FF2B5EF4-FFF2-40B4-BE49-F238E27FC236}">
                <a16:creationId xmlns:a16="http://schemas.microsoft.com/office/drawing/2014/main" id="{CA8E4A5D-4A2C-4FCA-9886-11A6692866A6}"/>
              </a:ext>
            </a:extLst>
          </p:cNvPr>
          <p:cNvSpPr>
            <a:spLocks noGrp="1"/>
          </p:cNvSpPr>
          <p:nvPr>
            <p:ph type="body" sz="quarter" idx="23" hasCustomPrompt="1"/>
          </p:nvPr>
        </p:nvSpPr>
        <p:spPr>
          <a:xfrm>
            <a:off x="6652814"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accent5"/>
                </a:solidFill>
                <a:latin typeface="+mj-lt"/>
              </a:defRPr>
            </a:lvl1pPr>
          </a:lstStyle>
          <a:p>
            <a:pPr lvl="0"/>
            <a:r>
              <a:rPr lang="en-US"/>
              <a:t>Add title</a:t>
            </a:r>
          </a:p>
        </p:txBody>
      </p:sp>
      <p:sp>
        <p:nvSpPr>
          <p:cNvPr id="29" name="Text Placeholder 10">
            <a:extLst>
              <a:ext uri="{FF2B5EF4-FFF2-40B4-BE49-F238E27FC236}">
                <a16:creationId xmlns:a16="http://schemas.microsoft.com/office/drawing/2014/main" id="{D12F1290-6B4C-49B8-BC26-3B433534C3F7}"/>
              </a:ext>
            </a:extLst>
          </p:cNvPr>
          <p:cNvSpPr>
            <a:spLocks noGrp="1"/>
          </p:cNvSpPr>
          <p:nvPr>
            <p:ph type="body" sz="quarter" idx="24" hasCustomPrompt="1"/>
          </p:nvPr>
        </p:nvSpPr>
        <p:spPr>
          <a:xfrm>
            <a:off x="9336341"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accent2">
                    <a:lumMod val="20000"/>
                    <a:lumOff val="80000"/>
                  </a:schemeClr>
                </a:solidFill>
                <a:latin typeface="+mj-lt"/>
              </a:defRPr>
            </a:lvl1pPr>
          </a:lstStyle>
          <a:p>
            <a:pPr lvl="0"/>
            <a:r>
              <a:rPr lang="en-US"/>
              <a:t>Add title</a:t>
            </a:r>
          </a:p>
        </p:txBody>
      </p:sp>
      <p:sp>
        <p:nvSpPr>
          <p:cNvPr id="30" name="Text Placeholder 10">
            <a:extLst>
              <a:ext uri="{FF2B5EF4-FFF2-40B4-BE49-F238E27FC236}">
                <a16:creationId xmlns:a16="http://schemas.microsoft.com/office/drawing/2014/main" id="{0E60E704-AD01-4048-8D70-3F4CA25DA632}"/>
              </a:ext>
            </a:extLst>
          </p:cNvPr>
          <p:cNvSpPr>
            <a:spLocks noGrp="1"/>
          </p:cNvSpPr>
          <p:nvPr>
            <p:ph type="body" sz="quarter" idx="25" hasCustomPrompt="1"/>
          </p:nvPr>
        </p:nvSpPr>
        <p:spPr>
          <a:xfrm>
            <a:off x="3969286"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accent3">
                    <a:lumMod val="60000"/>
                    <a:lumOff val="40000"/>
                  </a:schemeClr>
                </a:solidFill>
                <a:latin typeface="+mj-lt"/>
              </a:defRPr>
            </a:lvl1pPr>
          </a:lstStyle>
          <a:p>
            <a:pPr lvl="0"/>
            <a:r>
              <a:rPr lang="en-US"/>
              <a:t>Add title</a:t>
            </a:r>
          </a:p>
        </p:txBody>
      </p:sp>
      <p:sp>
        <p:nvSpPr>
          <p:cNvPr id="31" name="Title 1">
            <a:extLst>
              <a:ext uri="{FF2B5EF4-FFF2-40B4-BE49-F238E27FC236}">
                <a16:creationId xmlns:a16="http://schemas.microsoft.com/office/drawing/2014/main" id="{4CB251EF-EB2B-4D32-A321-FEC37EAB8D87}"/>
              </a:ext>
            </a:extLst>
          </p:cNvPr>
          <p:cNvSpPr>
            <a:spLocks noGrp="1"/>
          </p:cNvSpPr>
          <p:nvPr>
            <p:ph type="title" hasCustomPrompt="1"/>
          </p:nvPr>
        </p:nvSpPr>
        <p:spPr>
          <a:xfrm>
            <a:off x="793750" y="715939"/>
            <a:ext cx="4864608" cy="365760"/>
          </a:xfrm>
        </p:spPr>
        <p:txBody>
          <a:bodyPr anchor="t">
            <a:noAutofit/>
          </a:bodyPr>
          <a:lstStyle>
            <a:lvl1pPr>
              <a:defRPr sz="2800">
                <a:ln w="19050">
                  <a:solidFill>
                    <a:schemeClr val="bg1"/>
                  </a:solidFill>
                </a:ln>
              </a:defRPr>
            </a:lvl1pPr>
          </a:lstStyle>
          <a:p>
            <a:r>
              <a:rPr lang="en-US"/>
              <a:t>Click to add title</a:t>
            </a:r>
          </a:p>
        </p:txBody>
      </p:sp>
    </p:spTree>
    <p:extLst>
      <p:ext uri="{BB962C8B-B14F-4D97-AF65-F5344CB8AC3E}">
        <p14:creationId xmlns:p14="http://schemas.microsoft.com/office/powerpoint/2010/main" val="3779173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99B8705-C027-4E12-892E-C32FF13296F1}"/>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7" name="Picture Placeholder 7">
            <a:extLst>
              <a:ext uri="{FF2B5EF4-FFF2-40B4-BE49-F238E27FC236}">
                <a16:creationId xmlns:a16="http://schemas.microsoft.com/office/drawing/2014/main" id="{ED685DB5-FA77-4C19-88B8-5A8D733B42BC}"/>
              </a:ext>
            </a:extLst>
          </p:cNvPr>
          <p:cNvSpPr>
            <a:spLocks noGrp="1"/>
          </p:cNvSpPr>
          <p:nvPr>
            <p:ph type="pic" sz="quarter" idx="13" hasCustomPrompt="1"/>
          </p:nvPr>
        </p:nvSpPr>
        <p:spPr>
          <a:xfrm flipH="1">
            <a:off x="5012530" y="0"/>
            <a:ext cx="7196138" cy="6867376"/>
          </a:xfrm>
        </p:spPr>
        <p:txBody>
          <a:bodyPr/>
          <a:lstStyle>
            <a:lvl1pPr marL="0" indent="0" algn="ctr">
              <a:buNone/>
              <a:defRPr>
                <a:solidFill>
                  <a:schemeClr val="bg1"/>
                </a:solidFill>
              </a:defRPr>
            </a:lvl1pPr>
          </a:lstStyle>
          <a:p>
            <a:r>
              <a:rPr lang="en-US"/>
              <a:t>Click to add photo</a:t>
            </a:r>
          </a:p>
        </p:txBody>
      </p:sp>
      <p:sp>
        <p:nvSpPr>
          <p:cNvPr id="4" name="Date Placeholder 3">
            <a:extLst>
              <a:ext uri="{FF2B5EF4-FFF2-40B4-BE49-F238E27FC236}">
                <a16:creationId xmlns:a16="http://schemas.microsoft.com/office/drawing/2014/main" id="{6346919B-FFF8-4FED-8A44-48A7E600EB60}"/>
              </a:ext>
            </a:extLst>
          </p:cNvPr>
          <p:cNvSpPr>
            <a:spLocks noGrp="1"/>
          </p:cNvSpPr>
          <p:nvPr>
            <p:ph type="dt" sz="half" idx="10"/>
          </p:nvPr>
        </p:nvSpPr>
        <p:spPr/>
        <p:txBody>
          <a:bodyPr/>
          <a:lstStyle/>
          <a:p>
            <a:r>
              <a:rPr lang="en-US"/>
              <a:t>8/06/20XX</a:t>
            </a:r>
          </a:p>
        </p:txBody>
      </p:sp>
      <p:sp>
        <p:nvSpPr>
          <p:cNvPr id="5" name="Footer Placeholder 4">
            <a:extLst>
              <a:ext uri="{FF2B5EF4-FFF2-40B4-BE49-F238E27FC236}">
                <a16:creationId xmlns:a16="http://schemas.microsoft.com/office/drawing/2014/main" id="{C6DF28B0-8A34-4E86-9FE3-20BD880CD9C3}"/>
              </a:ext>
            </a:extLst>
          </p:cNvPr>
          <p:cNvSpPr>
            <a:spLocks noGrp="1"/>
          </p:cNvSpPr>
          <p:nvPr>
            <p:ph type="ftr" sz="quarter" idx="11"/>
          </p:nvPr>
        </p:nvSpPr>
        <p:spPr/>
        <p:txBody>
          <a:bodyPr/>
          <a:lstStyle/>
          <a:p>
            <a:r>
              <a:rPr lang="en-US"/>
              <a:t>PITCH DECK</a:t>
            </a:r>
          </a:p>
        </p:txBody>
      </p:sp>
      <p:sp>
        <p:nvSpPr>
          <p:cNvPr id="6" name="Slide Number Placeholder 5">
            <a:extLst>
              <a:ext uri="{FF2B5EF4-FFF2-40B4-BE49-F238E27FC236}">
                <a16:creationId xmlns:a16="http://schemas.microsoft.com/office/drawing/2014/main" id="{D4BE1CCB-96B6-4D9F-A932-D0EBDBD7DA45}"/>
              </a:ext>
            </a:extLst>
          </p:cNvPr>
          <p:cNvSpPr>
            <a:spLocks noGrp="1"/>
          </p:cNvSpPr>
          <p:nvPr>
            <p:ph type="sldNum" sz="quarter" idx="12"/>
          </p:nvPr>
        </p:nvSpPr>
        <p:spPr/>
        <p:txBody>
          <a:bodyPr/>
          <a:lstStyle/>
          <a:p>
            <a:fld id="{A402E4C0-AD5E-4E8C-9F21-7CCE474BDCEB}" type="slidenum">
              <a:rPr lang="en-US" smtClean="0"/>
              <a:t>‹#›</a:t>
            </a:fld>
            <a:endParaRPr lang="en-US"/>
          </a:p>
        </p:txBody>
      </p:sp>
      <p:sp>
        <p:nvSpPr>
          <p:cNvPr id="3" name="Title 2">
            <a:extLst>
              <a:ext uri="{FF2B5EF4-FFF2-40B4-BE49-F238E27FC236}">
                <a16:creationId xmlns:a16="http://schemas.microsoft.com/office/drawing/2014/main" id="{1F7CB735-9F66-41A8-8F1D-4B66FE1D1153}"/>
              </a:ext>
            </a:extLst>
          </p:cNvPr>
          <p:cNvSpPr>
            <a:spLocks noGrp="1"/>
          </p:cNvSpPr>
          <p:nvPr>
            <p:ph type="title" hasCustomPrompt="1"/>
          </p:nvPr>
        </p:nvSpPr>
        <p:spPr>
          <a:xfrm>
            <a:off x="-2" y="1672143"/>
            <a:ext cx="6019802" cy="3513714"/>
          </a:xfrm>
          <a:solidFill>
            <a:schemeClr val="accent6">
              <a:alpha val="80000"/>
            </a:schemeClr>
          </a:solidFill>
        </p:spPr>
        <p:txBody>
          <a:bodyPr lIns="676656" tIns="795528" anchor="t">
            <a:normAutofit/>
          </a:bodyPr>
          <a:lstStyle>
            <a:lvl1pPr>
              <a:defRPr sz="2800"/>
            </a:lvl1pPr>
          </a:lstStyle>
          <a:p>
            <a:r>
              <a:rPr lang="en-US"/>
              <a:t>Click to add title</a:t>
            </a:r>
          </a:p>
        </p:txBody>
      </p:sp>
      <p:sp>
        <p:nvSpPr>
          <p:cNvPr id="11" name="Text Placeholder 17">
            <a:extLst>
              <a:ext uri="{FF2B5EF4-FFF2-40B4-BE49-F238E27FC236}">
                <a16:creationId xmlns:a16="http://schemas.microsoft.com/office/drawing/2014/main" id="{4A51F916-D1A0-40B2-A894-1C597A7AAFBF}"/>
              </a:ext>
            </a:extLst>
          </p:cNvPr>
          <p:cNvSpPr>
            <a:spLocks noGrp="1"/>
          </p:cNvSpPr>
          <p:nvPr>
            <p:ph type="body" sz="quarter" idx="15" hasCustomPrompt="1"/>
          </p:nvPr>
        </p:nvSpPr>
        <p:spPr>
          <a:xfrm>
            <a:off x="594575" y="3007594"/>
            <a:ext cx="4850550" cy="1731145"/>
          </a:xfrm>
        </p:spPr>
        <p:txBody>
          <a:bodyPr>
            <a:noAutofit/>
          </a:bodyPr>
          <a:lstStyle>
            <a:lvl1pPr marL="0" indent="0" algn="l">
              <a:lnSpc>
                <a:spcPct val="125000"/>
              </a:lnSpc>
              <a:buNone/>
              <a:defRPr sz="1400" spc="100" baseline="0">
                <a:solidFill>
                  <a:schemeClr val="accent2"/>
                </a:solidFill>
              </a:defRPr>
            </a:lvl1pPr>
          </a:lstStyle>
          <a:p>
            <a:pPr lvl="0"/>
            <a:r>
              <a:rPr lang="en-US"/>
              <a:t>Click to add text</a:t>
            </a:r>
          </a:p>
        </p:txBody>
      </p:sp>
    </p:spTree>
    <p:extLst>
      <p:ext uri="{BB962C8B-B14F-4D97-AF65-F5344CB8AC3E}">
        <p14:creationId xmlns:p14="http://schemas.microsoft.com/office/powerpoint/2010/main" val="123619509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D2CF4D42-6C74-47FD-8195-943D55ADA87D}"/>
              </a:ext>
            </a:extLst>
          </p:cNvPr>
          <p:cNvSpPr>
            <a:spLocks noGrp="1"/>
          </p:cNvSpPr>
          <p:nvPr>
            <p:ph type="pic" sz="quarter" idx="13" hasCustomPrompt="1"/>
          </p:nvPr>
        </p:nvSpPr>
        <p:spPr>
          <a:xfrm>
            <a:off x="0" y="0"/>
            <a:ext cx="12192000" cy="6858000"/>
          </a:xfrm>
        </p:spPr>
        <p:txBody>
          <a:bodyPr/>
          <a:lstStyle>
            <a:lvl1pPr marL="0" indent="0" algn="ctr">
              <a:buNone/>
              <a:defRPr>
                <a:solidFill>
                  <a:schemeClr val="tx1"/>
                </a:solidFill>
              </a:defRPr>
            </a:lvl1pPr>
          </a:lstStyle>
          <a:p>
            <a:r>
              <a:rPr lang="en-US"/>
              <a:t>Click to add photo</a:t>
            </a:r>
          </a:p>
        </p:txBody>
      </p:sp>
      <p:sp>
        <p:nvSpPr>
          <p:cNvPr id="3" name="Date Placeholder 2">
            <a:extLst>
              <a:ext uri="{FF2B5EF4-FFF2-40B4-BE49-F238E27FC236}">
                <a16:creationId xmlns:a16="http://schemas.microsoft.com/office/drawing/2014/main" id="{59275658-2C01-4217-AE99-DF0FDFFE43C5}"/>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3F913D93-CECF-4647-8DC2-8F7DD04E742B}"/>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03C60507-1EAA-4632-9D67-1BD599F4F549}"/>
              </a:ext>
            </a:extLst>
          </p:cNvPr>
          <p:cNvSpPr>
            <a:spLocks noGrp="1"/>
          </p:cNvSpPr>
          <p:nvPr>
            <p:ph type="sldNum" sz="quarter" idx="12"/>
          </p:nvPr>
        </p:nvSpPr>
        <p:spPr/>
        <p:txBody>
          <a:bodyPr/>
          <a:lstStyle/>
          <a:p>
            <a:fld id="{A402E4C0-AD5E-4E8C-9F21-7CCE474BDCEB}" type="slidenum">
              <a:rPr lang="en-US" smtClean="0"/>
              <a:pPr/>
              <a:t>‹#›</a:t>
            </a:fld>
            <a:endParaRPr lang="en-US"/>
          </a:p>
        </p:txBody>
      </p:sp>
      <p:sp>
        <p:nvSpPr>
          <p:cNvPr id="11" name="Title 1">
            <a:extLst>
              <a:ext uri="{FF2B5EF4-FFF2-40B4-BE49-F238E27FC236}">
                <a16:creationId xmlns:a16="http://schemas.microsoft.com/office/drawing/2014/main" id="{2754639B-AD71-425C-BF07-356C0F14C96B}"/>
              </a:ext>
            </a:extLst>
          </p:cNvPr>
          <p:cNvSpPr>
            <a:spLocks noGrp="1"/>
          </p:cNvSpPr>
          <p:nvPr>
            <p:ph type="title" hasCustomPrompt="1"/>
          </p:nvPr>
        </p:nvSpPr>
        <p:spPr>
          <a:xfrm>
            <a:off x="0" y="1353381"/>
            <a:ext cx="5622878" cy="4151236"/>
          </a:xfrm>
          <a:solidFill>
            <a:schemeClr val="accent3">
              <a:alpha val="90000"/>
            </a:schemeClr>
          </a:solidFill>
        </p:spPr>
        <p:txBody>
          <a:bodyPr vert="horz" lIns="649224" tIns="749808" rIns="91440" bIns="45720" rtlCol="0" anchor="t">
            <a:noAutofit/>
          </a:bodyPr>
          <a:lstStyle>
            <a:lvl1pPr>
              <a:defRPr lang="en-US" sz="2800">
                <a:ln w="19050">
                  <a:solidFill>
                    <a:schemeClr val="bg1"/>
                  </a:solidFill>
                </a:ln>
                <a:ea typeface="+mn-ea"/>
                <a:cs typeface="+mn-cs"/>
              </a:defRPr>
            </a:lvl1pPr>
          </a:lstStyle>
          <a:p>
            <a:pPr marL="0" lvl="0" indent="0">
              <a:spcBef>
                <a:spcPts val="0"/>
              </a:spcBef>
              <a:buFont typeface="Arial" panose="020B0604020202020204" pitchFamily="34" charset="0"/>
            </a:pPr>
            <a:r>
              <a:rPr lang="en-US"/>
              <a:t>Click to add title</a:t>
            </a:r>
          </a:p>
        </p:txBody>
      </p:sp>
      <p:sp>
        <p:nvSpPr>
          <p:cNvPr id="8" name="Text Placeholder 17">
            <a:extLst>
              <a:ext uri="{FF2B5EF4-FFF2-40B4-BE49-F238E27FC236}">
                <a16:creationId xmlns:a16="http://schemas.microsoft.com/office/drawing/2014/main" id="{64CF3C46-90B8-467D-9D50-086B9135701F}"/>
              </a:ext>
            </a:extLst>
          </p:cNvPr>
          <p:cNvSpPr>
            <a:spLocks noGrp="1"/>
          </p:cNvSpPr>
          <p:nvPr>
            <p:ph type="body" sz="quarter" idx="15" hasCustomPrompt="1"/>
          </p:nvPr>
        </p:nvSpPr>
        <p:spPr>
          <a:xfrm>
            <a:off x="577993" y="2689071"/>
            <a:ext cx="4567209" cy="2212496"/>
          </a:xfrm>
        </p:spPr>
        <p:txBody>
          <a:bodyPr>
            <a:noAutofit/>
          </a:bodyPr>
          <a:lstStyle>
            <a:lvl1pPr marL="0" indent="0" algn="l">
              <a:lnSpc>
                <a:spcPct val="125000"/>
              </a:lnSpc>
              <a:buNone/>
              <a:defRPr sz="1400" spc="100" baseline="0">
                <a:solidFill>
                  <a:schemeClr val="bg1"/>
                </a:solidFill>
              </a:defRPr>
            </a:lvl1pPr>
          </a:lstStyle>
          <a:p>
            <a:pPr lvl="0"/>
            <a:r>
              <a:rPr lang="en-US"/>
              <a:t>Click to add text</a:t>
            </a:r>
          </a:p>
        </p:txBody>
      </p:sp>
    </p:spTree>
    <p:extLst>
      <p:ext uri="{BB962C8B-B14F-4D97-AF65-F5344CB8AC3E}">
        <p14:creationId xmlns:p14="http://schemas.microsoft.com/office/powerpoint/2010/main" val="21718030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tx1"/>
        </a:solidFill>
        <a:effectLst/>
      </p:bgPr>
    </p:bg>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10B86B2D-56E1-4FB2-8CC9-DBC6C0B6EB09}"/>
              </a:ext>
            </a:extLst>
          </p:cNvPr>
          <p:cNvSpPr>
            <a:spLocks noGrp="1"/>
          </p:cNvSpPr>
          <p:nvPr>
            <p:ph type="pic" sz="quarter" idx="13" hasCustomPrompt="1"/>
          </p:nvPr>
        </p:nvSpPr>
        <p:spPr>
          <a:xfrm flipH="1">
            <a:off x="0" y="0"/>
            <a:ext cx="8153400" cy="6858000"/>
          </a:xfrm>
        </p:spPr>
        <p:txBody>
          <a:bodyPr/>
          <a:lstStyle>
            <a:lvl1pPr marL="0" indent="0" algn="ctr">
              <a:buNone/>
              <a:defRPr>
                <a:solidFill>
                  <a:schemeClr val="bg1"/>
                </a:solidFill>
              </a:defRPr>
            </a:lvl1pPr>
          </a:lstStyle>
          <a:p>
            <a:r>
              <a:rPr lang="en-US"/>
              <a:t>Click to add photo</a:t>
            </a:r>
          </a:p>
        </p:txBody>
      </p:sp>
      <p:sp>
        <p:nvSpPr>
          <p:cNvPr id="8" name="Text Placeholder 17">
            <a:extLst>
              <a:ext uri="{FF2B5EF4-FFF2-40B4-BE49-F238E27FC236}">
                <a16:creationId xmlns:a16="http://schemas.microsoft.com/office/drawing/2014/main" id="{1D70C38F-1ABB-4C86-972A-E388226700C8}"/>
              </a:ext>
            </a:extLst>
          </p:cNvPr>
          <p:cNvSpPr>
            <a:spLocks noGrp="1"/>
          </p:cNvSpPr>
          <p:nvPr>
            <p:ph type="body" sz="quarter" idx="15" hasCustomPrompt="1"/>
          </p:nvPr>
        </p:nvSpPr>
        <p:spPr>
          <a:xfrm>
            <a:off x="7465112" y="2326705"/>
            <a:ext cx="4114592" cy="2212496"/>
          </a:xfrm>
        </p:spPr>
        <p:txBody>
          <a:bodyPr>
            <a:noAutofit/>
          </a:bodyPr>
          <a:lstStyle>
            <a:lvl1pPr marL="0" indent="0" algn="l">
              <a:lnSpc>
                <a:spcPct val="125000"/>
              </a:lnSpc>
              <a:buNone/>
              <a:defRPr sz="1400" spc="100" baseline="0">
                <a:solidFill>
                  <a:schemeClr val="bg1"/>
                </a:solidFill>
              </a:defRPr>
            </a:lvl1pPr>
          </a:lstStyle>
          <a:p>
            <a:pPr lvl="0"/>
            <a:r>
              <a:rPr lang="en-US"/>
              <a:t>Click to add text</a:t>
            </a:r>
          </a:p>
        </p:txBody>
      </p:sp>
      <p:sp>
        <p:nvSpPr>
          <p:cNvPr id="3" name="Date Placeholder 2">
            <a:extLst>
              <a:ext uri="{FF2B5EF4-FFF2-40B4-BE49-F238E27FC236}">
                <a16:creationId xmlns:a16="http://schemas.microsoft.com/office/drawing/2014/main" id="{319B0AE4-4C17-4975-A59C-4D9EFE584062}"/>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D5FC9023-3371-40C0-A618-BF8AA20FFE56}"/>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C8221E28-544B-4D00-A151-341F3D7EC99A}"/>
              </a:ext>
            </a:extLst>
          </p:cNvPr>
          <p:cNvSpPr>
            <a:spLocks noGrp="1"/>
          </p:cNvSpPr>
          <p:nvPr>
            <p:ph type="sldNum" sz="quarter" idx="12"/>
          </p:nvPr>
        </p:nvSpPr>
        <p:spPr/>
        <p:txBody>
          <a:bodyPr/>
          <a:lstStyle/>
          <a:p>
            <a:fld id="{A402E4C0-AD5E-4E8C-9F21-7CCE474BDCEB}" type="slidenum">
              <a:rPr lang="en-US" smtClean="0"/>
              <a:pPr/>
              <a:t>‹#›</a:t>
            </a:fld>
            <a:endParaRPr lang="en-US"/>
          </a:p>
        </p:txBody>
      </p:sp>
      <p:sp>
        <p:nvSpPr>
          <p:cNvPr id="2" name="Title 1">
            <a:extLst>
              <a:ext uri="{FF2B5EF4-FFF2-40B4-BE49-F238E27FC236}">
                <a16:creationId xmlns:a16="http://schemas.microsoft.com/office/drawing/2014/main" id="{0E907CF0-318A-401D-9F77-B63C65D2968E}"/>
              </a:ext>
            </a:extLst>
          </p:cNvPr>
          <p:cNvSpPr>
            <a:spLocks noGrp="1"/>
          </p:cNvSpPr>
          <p:nvPr>
            <p:ph type="title" hasCustomPrompt="1"/>
          </p:nvPr>
        </p:nvSpPr>
        <p:spPr>
          <a:xfrm>
            <a:off x="7452360" y="1728566"/>
            <a:ext cx="4127344" cy="724702"/>
          </a:xfrm>
        </p:spPr>
        <p:txBody>
          <a:bodyPr anchor="t">
            <a:noAutofit/>
          </a:bodyPr>
          <a:lstStyle>
            <a:lvl1pPr>
              <a:defRPr sz="2800">
                <a:ln w="19050">
                  <a:solidFill>
                    <a:schemeClr val="bg1"/>
                  </a:solidFill>
                </a:ln>
              </a:defRPr>
            </a:lvl1pPr>
          </a:lstStyle>
          <a:p>
            <a:r>
              <a:rPr lang="en-US"/>
              <a:t>Click to add title</a:t>
            </a:r>
          </a:p>
        </p:txBody>
      </p:sp>
    </p:spTree>
    <p:extLst>
      <p:ext uri="{BB962C8B-B14F-4D97-AF65-F5344CB8AC3E}">
        <p14:creationId xmlns:p14="http://schemas.microsoft.com/office/powerpoint/2010/main" val="2198803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95BA1F-6B83-4358-A202-FD15470976A9}"/>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4" name="Date Placeholder 3">
            <a:extLst>
              <a:ext uri="{FF2B5EF4-FFF2-40B4-BE49-F238E27FC236}">
                <a16:creationId xmlns:a16="http://schemas.microsoft.com/office/drawing/2014/main" id="{A35C10F8-CB40-4BDD-AA21-7DDC300FE73E}"/>
              </a:ext>
            </a:extLst>
          </p:cNvPr>
          <p:cNvSpPr>
            <a:spLocks noGrp="1"/>
          </p:cNvSpPr>
          <p:nvPr>
            <p:ph type="dt" sz="half" idx="10"/>
          </p:nvPr>
        </p:nvSpPr>
        <p:spPr/>
        <p:txBody>
          <a:bodyPr/>
          <a:lstStyle/>
          <a:p>
            <a:r>
              <a:rPr lang="en-US"/>
              <a:t>8/06/20XX</a:t>
            </a:r>
          </a:p>
        </p:txBody>
      </p:sp>
      <p:sp>
        <p:nvSpPr>
          <p:cNvPr id="5" name="Footer Placeholder 4">
            <a:extLst>
              <a:ext uri="{FF2B5EF4-FFF2-40B4-BE49-F238E27FC236}">
                <a16:creationId xmlns:a16="http://schemas.microsoft.com/office/drawing/2014/main" id="{434969F5-F9D0-4A38-8C6C-86005388F51D}"/>
              </a:ext>
            </a:extLst>
          </p:cNvPr>
          <p:cNvSpPr>
            <a:spLocks noGrp="1"/>
          </p:cNvSpPr>
          <p:nvPr>
            <p:ph type="ftr" sz="quarter" idx="11"/>
          </p:nvPr>
        </p:nvSpPr>
        <p:spPr/>
        <p:txBody>
          <a:bodyPr/>
          <a:lstStyle/>
          <a:p>
            <a:r>
              <a:rPr lang="en-US"/>
              <a:t>PITCH DECK</a:t>
            </a:r>
          </a:p>
        </p:txBody>
      </p:sp>
      <p:sp>
        <p:nvSpPr>
          <p:cNvPr id="6" name="Slide Number Placeholder 5">
            <a:extLst>
              <a:ext uri="{FF2B5EF4-FFF2-40B4-BE49-F238E27FC236}">
                <a16:creationId xmlns:a16="http://schemas.microsoft.com/office/drawing/2014/main" id="{7CC33B3F-10CE-4363-805C-361CA49414B4}"/>
              </a:ext>
            </a:extLst>
          </p:cNvPr>
          <p:cNvSpPr>
            <a:spLocks noGrp="1"/>
          </p:cNvSpPr>
          <p:nvPr>
            <p:ph type="sldNum" sz="quarter" idx="12"/>
          </p:nvPr>
        </p:nvSpPr>
        <p:spPr/>
        <p:txBody>
          <a:bodyPr/>
          <a:lstStyle/>
          <a:p>
            <a:fld id="{A402E4C0-AD5E-4E8C-9F21-7CCE474BDCEB}" type="slidenum">
              <a:rPr lang="en-US" smtClean="0"/>
              <a:t>‹#›</a:t>
            </a:fld>
            <a:endParaRPr lang="en-US"/>
          </a:p>
        </p:txBody>
      </p:sp>
      <p:sp>
        <p:nvSpPr>
          <p:cNvPr id="13" name="Picture Placeholder 7">
            <a:extLst>
              <a:ext uri="{FF2B5EF4-FFF2-40B4-BE49-F238E27FC236}">
                <a16:creationId xmlns:a16="http://schemas.microsoft.com/office/drawing/2014/main" id="{8EABAB15-C887-420D-92A1-24DBD62EE558}"/>
              </a:ext>
            </a:extLst>
          </p:cNvPr>
          <p:cNvSpPr>
            <a:spLocks noGrp="1"/>
          </p:cNvSpPr>
          <p:nvPr>
            <p:ph type="pic" sz="quarter" idx="13" hasCustomPrompt="1"/>
          </p:nvPr>
        </p:nvSpPr>
        <p:spPr>
          <a:xfrm flipH="1">
            <a:off x="0" y="729926"/>
            <a:ext cx="3581400" cy="5388772"/>
          </a:xfrm>
        </p:spPr>
        <p:txBody>
          <a:bodyPr/>
          <a:lstStyle>
            <a:lvl1pPr marL="0" indent="0" algn="ctr">
              <a:buNone/>
              <a:defRPr>
                <a:solidFill>
                  <a:schemeClr val="bg1"/>
                </a:solidFill>
              </a:defRPr>
            </a:lvl1pPr>
          </a:lstStyle>
          <a:p>
            <a:r>
              <a:rPr lang="en-US"/>
              <a:t>Click to add photo</a:t>
            </a:r>
          </a:p>
        </p:txBody>
      </p:sp>
      <p:sp>
        <p:nvSpPr>
          <p:cNvPr id="16" name="Text Placeholder 14">
            <a:extLst>
              <a:ext uri="{FF2B5EF4-FFF2-40B4-BE49-F238E27FC236}">
                <a16:creationId xmlns:a16="http://schemas.microsoft.com/office/drawing/2014/main" id="{F7E8EA93-3F05-4D28-8B15-91D6789458B4}"/>
              </a:ext>
            </a:extLst>
          </p:cNvPr>
          <p:cNvSpPr>
            <a:spLocks noGrp="1"/>
          </p:cNvSpPr>
          <p:nvPr>
            <p:ph type="body" sz="quarter" idx="16" hasCustomPrompt="1"/>
          </p:nvPr>
        </p:nvSpPr>
        <p:spPr>
          <a:xfrm>
            <a:off x="6746476" y="1921400"/>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7" name="Text Placeholder 14">
            <a:extLst>
              <a:ext uri="{FF2B5EF4-FFF2-40B4-BE49-F238E27FC236}">
                <a16:creationId xmlns:a16="http://schemas.microsoft.com/office/drawing/2014/main" id="{B4EBCE5D-8795-44C7-8196-051689C6FE2A}"/>
              </a:ext>
            </a:extLst>
          </p:cNvPr>
          <p:cNvSpPr>
            <a:spLocks noGrp="1"/>
          </p:cNvSpPr>
          <p:nvPr>
            <p:ph type="body" sz="quarter" idx="17" hasCustomPrompt="1"/>
          </p:nvPr>
        </p:nvSpPr>
        <p:spPr>
          <a:xfrm>
            <a:off x="6746476" y="2245710"/>
            <a:ext cx="2289974" cy="1739538"/>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8" name="Text Placeholder 14">
            <a:extLst>
              <a:ext uri="{FF2B5EF4-FFF2-40B4-BE49-F238E27FC236}">
                <a16:creationId xmlns:a16="http://schemas.microsoft.com/office/drawing/2014/main" id="{195044F5-86E3-4A1C-B3C8-6E3422E5B418}"/>
              </a:ext>
            </a:extLst>
          </p:cNvPr>
          <p:cNvSpPr>
            <a:spLocks noGrp="1"/>
          </p:cNvSpPr>
          <p:nvPr>
            <p:ph type="body" sz="quarter" idx="18" hasCustomPrompt="1"/>
          </p:nvPr>
        </p:nvSpPr>
        <p:spPr>
          <a:xfrm>
            <a:off x="4065518" y="2245710"/>
            <a:ext cx="2289974" cy="1739538"/>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9" name="Text Placeholder 14">
            <a:extLst>
              <a:ext uri="{FF2B5EF4-FFF2-40B4-BE49-F238E27FC236}">
                <a16:creationId xmlns:a16="http://schemas.microsoft.com/office/drawing/2014/main" id="{4C9BA1BF-0690-4DB5-9BBC-31D1948D82A8}"/>
              </a:ext>
            </a:extLst>
          </p:cNvPr>
          <p:cNvSpPr>
            <a:spLocks noGrp="1"/>
          </p:cNvSpPr>
          <p:nvPr>
            <p:ph type="body" sz="quarter" idx="19" hasCustomPrompt="1"/>
          </p:nvPr>
        </p:nvSpPr>
        <p:spPr>
          <a:xfrm>
            <a:off x="6746476" y="4443157"/>
            <a:ext cx="2289974" cy="1463249"/>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20" name="Text Placeholder 14">
            <a:extLst>
              <a:ext uri="{FF2B5EF4-FFF2-40B4-BE49-F238E27FC236}">
                <a16:creationId xmlns:a16="http://schemas.microsoft.com/office/drawing/2014/main" id="{0D187952-9422-42DE-B163-B764E0D09925}"/>
              </a:ext>
            </a:extLst>
          </p:cNvPr>
          <p:cNvSpPr>
            <a:spLocks noGrp="1"/>
          </p:cNvSpPr>
          <p:nvPr>
            <p:ph type="body" sz="quarter" idx="20" hasCustomPrompt="1"/>
          </p:nvPr>
        </p:nvSpPr>
        <p:spPr>
          <a:xfrm>
            <a:off x="4065519" y="4451209"/>
            <a:ext cx="2289972" cy="1457161"/>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54291470-2EE9-46D8-8083-E4523DCE52BB}"/>
              </a:ext>
            </a:extLst>
          </p:cNvPr>
          <p:cNvSpPr>
            <a:spLocks noGrp="1"/>
          </p:cNvSpPr>
          <p:nvPr>
            <p:ph type="body" sz="quarter" idx="22" hasCustomPrompt="1"/>
          </p:nvPr>
        </p:nvSpPr>
        <p:spPr>
          <a:xfrm>
            <a:off x="4065517" y="1921400"/>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2" name="Text Placeholder 14">
            <a:extLst>
              <a:ext uri="{FF2B5EF4-FFF2-40B4-BE49-F238E27FC236}">
                <a16:creationId xmlns:a16="http://schemas.microsoft.com/office/drawing/2014/main" id="{17B8E7E2-50C1-429D-A8C5-C098CDADCF3F}"/>
              </a:ext>
            </a:extLst>
          </p:cNvPr>
          <p:cNvSpPr>
            <a:spLocks noGrp="1"/>
          </p:cNvSpPr>
          <p:nvPr>
            <p:ph type="body" sz="quarter" idx="23" hasCustomPrompt="1"/>
          </p:nvPr>
        </p:nvSpPr>
        <p:spPr>
          <a:xfrm>
            <a:off x="6746476" y="4118846"/>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3" name="Text Placeholder 14">
            <a:extLst>
              <a:ext uri="{FF2B5EF4-FFF2-40B4-BE49-F238E27FC236}">
                <a16:creationId xmlns:a16="http://schemas.microsoft.com/office/drawing/2014/main" id="{09DB38C9-BBE5-4212-87C2-D9B34A470753}"/>
              </a:ext>
            </a:extLst>
          </p:cNvPr>
          <p:cNvSpPr>
            <a:spLocks noGrp="1"/>
          </p:cNvSpPr>
          <p:nvPr>
            <p:ph type="body" sz="quarter" idx="24" hasCustomPrompt="1"/>
          </p:nvPr>
        </p:nvSpPr>
        <p:spPr>
          <a:xfrm>
            <a:off x="4065518" y="4118846"/>
            <a:ext cx="2289972"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4" name="Text Placeholder 14">
            <a:extLst>
              <a:ext uri="{FF2B5EF4-FFF2-40B4-BE49-F238E27FC236}">
                <a16:creationId xmlns:a16="http://schemas.microsoft.com/office/drawing/2014/main" id="{EA61E342-2B6C-4379-A3B3-8D1B338F656B}"/>
              </a:ext>
            </a:extLst>
          </p:cNvPr>
          <p:cNvSpPr>
            <a:spLocks noGrp="1"/>
          </p:cNvSpPr>
          <p:nvPr>
            <p:ph type="body" sz="quarter" idx="25" hasCustomPrompt="1"/>
          </p:nvPr>
        </p:nvSpPr>
        <p:spPr>
          <a:xfrm>
            <a:off x="9417910" y="1921400"/>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5" name="Text Placeholder 14">
            <a:extLst>
              <a:ext uri="{FF2B5EF4-FFF2-40B4-BE49-F238E27FC236}">
                <a16:creationId xmlns:a16="http://schemas.microsoft.com/office/drawing/2014/main" id="{4F39B769-D212-4C11-B6CB-0423DD10599D}"/>
              </a:ext>
            </a:extLst>
          </p:cNvPr>
          <p:cNvSpPr>
            <a:spLocks noGrp="1"/>
          </p:cNvSpPr>
          <p:nvPr>
            <p:ph type="body" sz="quarter" idx="26" hasCustomPrompt="1"/>
          </p:nvPr>
        </p:nvSpPr>
        <p:spPr>
          <a:xfrm>
            <a:off x="9417910" y="2245710"/>
            <a:ext cx="2289974" cy="1739538"/>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2" name="Title 1">
            <a:extLst>
              <a:ext uri="{FF2B5EF4-FFF2-40B4-BE49-F238E27FC236}">
                <a16:creationId xmlns:a16="http://schemas.microsoft.com/office/drawing/2014/main" id="{7C47FF8E-011E-46E6-9F4D-DAD4830958DB}"/>
              </a:ext>
            </a:extLst>
          </p:cNvPr>
          <p:cNvSpPr>
            <a:spLocks noGrp="1"/>
          </p:cNvSpPr>
          <p:nvPr>
            <p:ph type="title" hasCustomPrompt="1"/>
          </p:nvPr>
        </p:nvSpPr>
        <p:spPr>
          <a:xfrm>
            <a:off x="4065516" y="1185284"/>
            <a:ext cx="7288284" cy="469490"/>
          </a:xfrm>
        </p:spPr>
        <p:txBody>
          <a:bodyPr anchor="t">
            <a:normAutofit/>
          </a:bodyPr>
          <a:lstStyle>
            <a:lvl1pPr>
              <a:lnSpc>
                <a:spcPct val="100000"/>
              </a:lnSpc>
              <a:defRPr sz="2800">
                <a:ln w="19050">
                  <a:solidFill>
                    <a:schemeClr val="accent5"/>
                  </a:solidFill>
                </a:ln>
              </a:defRPr>
            </a:lvl1pPr>
          </a:lstStyle>
          <a:p>
            <a:r>
              <a:rPr lang="en-US"/>
              <a:t>Click to add title</a:t>
            </a:r>
          </a:p>
        </p:txBody>
      </p:sp>
    </p:spTree>
    <p:extLst>
      <p:ext uri="{BB962C8B-B14F-4D97-AF65-F5344CB8AC3E}">
        <p14:creationId xmlns:p14="http://schemas.microsoft.com/office/powerpoint/2010/main" val="3057735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781AFB-2572-4954-B05E-84CDE1D8831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5" name="Date Placeholder 4">
            <a:extLst>
              <a:ext uri="{FF2B5EF4-FFF2-40B4-BE49-F238E27FC236}">
                <a16:creationId xmlns:a16="http://schemas.microsoft.com/office/drawing/2014/main" id="{0E750850-5ECD-4AA5-8EF0-70C6EA291EF3}"/>
              </a:ext>
            </a:extLst>
          </p:cNvPr>
          <p:cNvSpPr>
            <a:spLocks noGrp="1"/>
          </p:cNvSpPr>
          <p:nvPr>
            <p:ph type="dt" sz="half" idx="10"/>
          </p:nvPr>
        </p:nvSpPr>
        <p:spPr/>
        <p:txBody>
          <a:bodyPr/>
          <a:lstStyle/>
          <a:p>
            <a:r>
              <a:rPr lang="en-US"/>
              <a:t>8/06/20XX</a:t>
            </a:r>
          </a:p>
        </p:txBody>
      </p:sp>
      <p:sp>
        <p:nvSpPr>
          <p:cNvPr id="6" name="Footer Placeholder 5">
            <a:extLst>
              <a:ext uri="{FF2B5EF4-FFF2-40B4-BE49-F238E27FC236}">
                <a16:creationId xmlns:a16="http://schemas.microsoft.com/office/drawing/2014/main" id="{126B04CF-8972-48CE-B427-B542AF911BB4}"/>
              </a:ext>
            </a:extLst>
          </p:cNvPr>
          <p:cNvSpPr>
            <a:spLocks noGrp="1"/>
          </p:cNvSpPr>
          <p:nvPr>
            <p:ph type="ftr" sz="quarter" idx="11"/>
          </p:nvPr>
        </p:nvSpPr>
        <p:spPr/>
        <p:txBody>
          <a:bodyPr/>
          <a:lstStyle/>
          <a:p>
            <a:r>
              <a:rPr lang="en-US"/>
              <a:t>PITCH DECK</a:t>
            </a:r>
          </a:p>
        </p:txBody>
      </p:sp>
      <p:sp>
        <p:nvSpPr>
          <p:cNvPr id="7" name="Slide Number Placeholder 6">
            <a:extLst>
              <a:ext uri="{FF2B5EF4-FFF2-40B4-BE49-F238E27FC236}">
                <a16:creationId xmlns:a16="http://schemas.microsoft.com/office/drawing/2014/main" id="{F9864ACC-F262-4128-BC17-FCB29BEF0763}"/>
              </a:ext>
            </a:extLst>
          </p:cNvPr>
          <p:cNvSpPr>
            <a:spLocks noGrp="1"/>
          </p:cNvSpPr>
          <p:nvPr>
            <p:ph type="sldNum" sz="quarter" idx="12"/>
          </p:nvPr>
        </p:nvSpPr>
        <p:spPr/>
        <p:txBody>
          <a:bodyPr/>
          <a:lstStyle/>
          <a:p>
            <a:fld id="{A402E4C0-AD5E-4E8C-9F21-7CCE474BDCEB}" type="slidenum">
              <a:rPr lang="en-US" smtClean="0"/>
              <a:t>‹#›</a:t>
            </a:fld>
            <a:endParaRPr lang="en-US"/>
          </a:p>
        </p:txBody>
      </p:sp>
      <p:sp>
        <p:nvSpPr>
          <p:cNvPr id="12" name="Text Placeholder 14">
            <a:extLst>
              <a:ext uri="{FF2B5EF4-FFF2-40B4-BE49-F238E27FC236}">
                <a16:creationId xmlns:a16="http://schemas.microsoft.com/office/drawing/2014/main" id="{717CFF16-7992-46DD-8151-F55B0300570B}"/>
              </a:ext>
            </a:extLst>
          </p:cNvPr>
          <p:cNvSpPr>
            <a:spLocks noGrp="1"/>
          </p:cNvSpPr>
          <p:nvPr>
            <p:ph type="body" sz="quarter" idx="16" hasCustomPrompt="1"/>
          </p:nvPr>
        </p:nvSpPr>
        <p:spPr>
          <a:xfrm>
            <a:off x="8506711" y="1335193"/>
            <a:ext cx="2859090"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3" name="Text Placeholder 14">
            <a:extLst>
              <a:ext uri="{FF2B5EF4-FFF2-40B4-BE49-F238E27FC236}">
                <a16:creationId xmlns:a16="http://schemas.microsoft.com/office/drawing/2014/main" id="{EBADC1C2-D36B-4AFE-8824-DE6D0FB51384}"/>
              </a:ext>
            </a:extLst>
          </p:cNvPr>
          <p:cNvSpPr>
            <a:spLocks noGrp="1"/>
          </p:cNvSpPr>
          <p:nvPr>
            <p:ph type="body" sz="quarter" idx="13" hasCustomPrompt="1"/>
          </p:nvPr>
        </p:nvSpPr>
        <p:spPr>
          <a:xfrm>
            <a:off x="8506711" y="1639822"/>
            <a:ext cx="2859090" cy="1475319"/>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4" name="Text Placeholder 14">
            <a:extLst>
              <a:ext uri="{FF2B5EF4-FFF2-40B4-BE49-F238E27FC236}">
                <a16:creationId xmlns:a16="http://schemas.microsoft.com/office/drawing/2014/main" id="{F1632658-DE5C-4EA2-83DE-AB456D9D76ED}"/>
              </a:ext>
            </a:extLst>
          </p:cNvPr>
          <p:cNvSpPr>
            <a:spLocks noGrp="1"/>
          </p:cNvSpPr>
          <p:nvPr>
            <p:ph type="body" sz="quarter" idx="17" hasCustomPrompt="1"/>
          </p:nvPr>
        </p:nvSpPr>
        <p:spPr>
          <a:xfrm>
            <a:off x="5167309" y="1639822"/>
            <a:ext cx="2859091" cy="1517776"/>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5" name="Text Placeholder 14">
            <a:extLst>
              <a:ext uri="{FF2B5EF4-FFF2-40B4-BE49-F238E27FC236}">
                <a16:creationId xmlns:a16="http://schemas.microsoft.com/office/drawing/2014/main" id="{76A6D61C-C33C-46D5-B2C5-6C6A7C143A97}"/>
              </a:ext>
            </a:extLst>
          </p:cNvPr>
          <p:cNvSpPr>
            <a:spLocks noGrp="1"/>
          </p:cNvSpPr>
          <p:nvPr>
            <p:ph type="body" sz="quarter" idx="18" hasCustomPrompt="1"/>
          </p:nvPr>
        </p:nvSpPr>
        <p:spPr>
          <a:xfrm>
            <a:off x="8506711" y="3837269"/>
            <a:ext cx="2859090" cy="1533310"/>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6" name="Text Placeholder 14">
            <a:extLst>
              <a:ext uri="{FF2B5EF4-FFF2-40B4-BE49-F238E27FC236}">
                <a16:creationId xmlns:a16="http://schemas.microsoft.com/office/drawing/2014/main" id="{0A4E6A96-585A-4265-900D-17D98121F544}"/>
              </a:ext>
            </a:extLst>
          </p:cNvPr>
          <p:cNvSpPr>
            <a:spLocks noGrp="1"/>
          </p:cNvSpPr>
          <p:nvPr>
            <p:ph type="body" sz="quarter" idx="19" hasCustomPrompt="1"/>
          </p:nvPr>
        </p:nvSpPr>
        <p:spPr>
          <a:xfrm>
            <a:off x="5167310" y="3845321"/>
            <a:ext cx="2859089" cy="1526930"/>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28B8437C-1550-4581-911A-98BEA151A4AD}"/>
              </a:ext>
            </a:extLst>
          </p:cNvPr>
          <p:cNvSpPr>
            <a:spLocks noGrp="1"/>
          </p:cNvSpPr>
          <p:nvPr>
            <p:ph type="body" sz="quarter" idx="22" hasCustomPrompt="1"/>
          </p:nvPr>
        </p:nvSpPr>
        <p:spPr>
          <a:xfrm>
            <a:off x="5167308" y="1335193"/>
            <a:ext cx="2859091"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8" name="Text Placeholder 14">
            <a:extLst>
              <a:ext uri="{FF2B5EF4-FFF2-40B4-BE49-F238E27FC236}">
                <a16:creationId xmlns:a16="http://schemas.microsoft.com/office/drawing/2014/main" id="{04DF1AD6-E51A-4D19-A9C8-CCAFE9E9B2A0}"/>
              </a:ext>
            </a:extLst>
          </p:cNvPr>
          <p:cNvSpPr>
            <a:spLocks noGrp="1"/>
          </p:cNvSpPr>
          <p:nvPr>
            <p:ph type="body" sz="quarter" idx="23" hasCustomPrompt="1"/>
          </p:nvPr>
        </p:nvSpPr>
        <p:spPr>
          <a:xfrm>
            <a:off x="8506711" y="3532639"/>
            <a:ext cx="2859090"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9" name="Text Placeholder 14">
            <a:extLst>
              <a:ext uri="{FF2B5EF4-FFF2-40B4-BE49-F238E27FC236}">
                <a16:creationId xmlns:a16="http://schemas.microsoft.com/office/drawing/2014/main" id="{A3656830-2B4C-4F48-8EBD-F8C80C353FC4}"/>
              </a:ext>
            </a:extLst>
          </p:cNvPr>
          <p:cNvSpPr>
            <a:spLocks noGrp="1"/>
          </p:cNvSpPr>
          <p:nvPr>
            <p:ph type="body" sz="quarter" idx="24" hasCustomPrompt="1"/>
          </p:nvPr>
        </p:nvSpPr>
        <p:spPr>
          <a:xfrm>
            <a:off x="5167309" y="3532639"/>
            <a:ext cx="2859089"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 name="Title 1">
            <a:extLst>
              <a:ext uri="{FF2B5EF4-FFF2-40B4-BE49-F238E27FC236}">
                <a16:creationId xmlns:a16="http://schemas.microsoft.com/office/drawing/2014/main" id="{923D6999-ED11-424C-91FD-1ECD0CB9D272}"/>
              </a:ext>
            </a:extLst>
          </p:cNvPr>
          <p:cNvSpPr>
            <a:spLocks noGrp="1"/>
          </p:cNvSpPr>
          <p:nvPr>
            <p:ph type="title" hasCustomPrompt="1"/>
          </p:nvPr>
        </p:nvSpPr>
        <p:spPr>
          <a:xfrm>
            <a:off x="1384299" y="2768600"/>
            <a:ext cx="2956810" cy="1129164"/>
          </a:xfrm>
        </p:spPr>
        <p:txBody>
          <a:bodyPr anchor="t">
            <a:normAutofit/>
          </a:bodyPr>
          <a:lstStyle>
            <a:lvl1pPr>
              <a:lnSpc>
                <a:spcPct val="125000"/>
              </a:lnSpc>
              <a:defRPr sz="2800">
                <a:ln w="19050">
                  <a:solidFill>
                    <a:schemeClr val="bg1"/>
                  </a:solidFill>
                </a:ln>
              </a:defRPr>
            </a:lvl1pPr>
          </a:lstStyle>
          <a:p>
            <a:r>
              <a:rPr lang="en-US"/>
              <a:t>Click to add title</a:t>
            </a:r>
          </a:p>
        </p:txBody>
      </p:sp>
    </p:spTree>
    <p:extLst>
      <p:ext uri="{BB962C8B-B14F-4D97-AF65-F5344CB8AC3E}">
        <p14:creationId xmlns:p14="http://schemas.microsoft.com/office/powerpoint/2010/main" val="37491488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A0CE26C-A8CF-4DC0-9913-86FF0ED87623}"/>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7" name="Date Placeholder 6">
            <a:extLst>
              <a:ext uri="{FF2B5EF4-FFF2-40B4-BE49-F238E27FC236}">
                <a16:creationId xmlns:a16="http://schemas.microsoft.com/office/drawing/2014/main" id="{15DD4FC6-591F-4220-A331-724C4FE41E93}"/>
              </a:ext>
            </a:extLst>
          </p:cNvPr>
          <p:cNvSpPr>
            <a:spLocks noGrp="1"/>
          </p:cNvSpPr>
          <p:nvPr>
            <p:ph type="dt" sz="half" idx="10"/>
          </p:nvPr>
        </p:nvSpPr>
        <p:spPr/>
        <p:txBody>
          <a:bodyPr/>
          <a:lstStyle/>
          <a:p>
            <a:r>
              <a:rPr lang="en-US"/>
              <a:t>8/06/20XX</a:t>
            </a:r>
          </a:p>
        </p:txBody>
      </p:sp>
      <p:sp>
        <p:nvSpPr>
          <p:cNvPr id="8" name="Footer Placeholder 7">
            <a:extLst>
              <a:ext uri="{FF2B5EF4-FFF2-40B4-BE49-F238E27FC236}">
                <a16:creationId xmlns:a16="http://schemas.microsoft.com/office/drawing/2014/main" id="{A1506146-DCCA-4419-9FC3-7F33AEABA41D}"/>
              </a:ext>
            </a:extLst>
          </p:cNvPr>
          <p:cNvSpPr>
            <a:spLocks noGrp="1"/>
          </p:cNvSpPr>
          <p:nvPr>
            <p:ph type="ftr" sz="quarter" idx="11"/>
          </p:nvPr>
        </p:nvSpPr>
        <p:spPr/>
        <p:txBody>
          <a:bodyPr/>
          <a:lstStyle/>
          <a:p>
            <a:r>
              <a:rPr lang="en-US"/>
              <a:t>PITCH DECK</a:t>
            </a:r>
          </a:p>
        </p:txBody>
      </p:sp>
      <p:sp>
        <p:nvSpPr>
          <p:cNvPr id="9" name="Slide Number Placeholder 8">
            <a:extLst>
              <a:ext uri="{FF2B5EF4-FFF2-40B4-BE49-F238E27FC236}">
                <a16:creationId xmlns:a16="http://schemas.microsoft.com/office/drawing/2014/main" id="{4BDEDAF2-5575-4164-9610-7906C2033591}"/>
              </a:ext>
            </a:extLst>
          </p:cNvPr>
          <p:cNvSpPr>
            <a:spLocks noGrp="1"/>
          </p:cNvSpPr>
          <p:nvPr>
            <p:ph type="sldNum" sz="quarter" idx="12"/>
          </p:nvPr>
        </p:nvSpPr>
        <p:spPr/>
        <p:txBody>
          <a:bodyPr/>
          <a:lstStyle/>
          <a:p>
            <a:fld id="{A402E4C0-AD5E-4E8C-9F21-7CCE474BDCEB}" type="slidenum">
              <a:rPr lang="en-US" smtClean="0"/>
              <a:t>‹#›</a:t>
            </a:fld>
            <a:endParaRPr lang="en-US"/>
          </a:p>
        </p:txBody>
      </p:sp>
      <p:sp>
        <p:nvSpPr>
          <p:cNvPr id="35" name="Text Placeholder 14">
            <a:extLst>
              <a:ext uri="{FF2B5EF4-FFF2-40B4-BE49-F238E27FC236}">
                <a16:creationId xmlns:a16="http://schemas.microsoft.com/office/drawing/2014/main" id="{0C598512-93DF-4C00-A3BC-4CFF184217A6}"/>
              </a:ext>
            </a:extLst>
          </p:cNvPr>
          <p:cNvSpPr>
            <a:spLocks noGrp="1"/>
          </p:cNvSpPr>
          <p:nvPr>
            <p:ph type="body" sz="quarter" idx="27" hasCustomPrompt="1"/>
          </p:nvPr>
        </p:nvSpPr>
        <p:spPr>
          <a:xfrm>
            <a:off x="620484" y="3639417"/>
            <a:ext cx="2383764"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a:t>Click to add title</a:t>
            </a:r>
          </a:p>
        </p:txBody>
      </p:sp>
      <p:sp>
        <p:nvSpPr>
          <p:cNvPr id="36" name="Text Placeholder 14">
            <a:extLst>
              <a:ext uri="{FF2B5EF4-FFF2-40B4-BE49-F238E27FC236}">
                <a16:creationId xmlns:a16="http://schemas.microsoft.com/office/drawing/2014/main" id="{9AFC7B8A-881F-4E97-91D4-F41DFA6D8F8E}"/>
              </a:ext>
            </a:extLst>
          </p:cNvPr>
          <p:cNvSpPr>
            <a:spLocks noGrp="1"/>
          </p:cNvSpPr>
          <p:nvPr>
            <p:ph type="body" sz="quarter" idx="28" hasCustomPrompt="1"/>
          </p:nvPr>
        </p:nvSpPr>
        <p:spPr>
          <a:xfrm>
            <a:off x="620484" y="3965866"/>
            <a:ext cx="2383764"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37" name="Text Placeholder 14">
            <a:extLst>
              <a:ext uri="{FF2B5EF4-FFF2-40B4-BE49-F238E27FC236}">
                <a16:creationId xmlns:a16="http://schemas.microsoft.com/office/drawing/2014/main" id="{77B10018-89A9-49C8-8DCE-621EF9328C63}"/>
              </a:ext>
            </a:extLst>
          </p:cNvPr>
          <p:cNvSpPr>
            <a:spLocks noGrp="1"/>
          </p:cNvSpPr>
          <p:nvPr>
            <p:ph type="body" sz="quarter" idx="15" hasCustomPrompt="1"/>
          </p:nvPr>
        </p:nvSpPr>
        <p:spPr>
          <a:xfrm>
            <a:off x="3478982" y="3969554"/>
            <a:ext cx="2383764"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38" name="Text Placeholder 14">
            <a:extLst>
              <a:ext uri="{FF2B5EF4-FFF2-40B4-BE49-F238E27FC236}">
                <a16:creationId xmlns:a16="http://schemas.microsoft.com/office/drawing/2014/main" id="{342C0572-2FB8-4C18-AD74-75A165321342}"/>
              </a:ext>
            </a:extLst>
          </p:cNvPr>
          <p:cNvSpPr>
            <a:spLocks noGrp="1"/>
          </p:cNvSpPr>
          <p:nvPr>
            <p:ph type="body" sz="quarter" idx="17" hasCustomPrompt="1"/>
          </p:nvPr>
        </p:nvSpPr>
        <p:spPr>
          <a:xfrm>
            <a:off x="6337478" y="3953422"/>
            <a:ext cx="2383765"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39" name="Text Placeholder 14">
            <a:extLst>
              <a:ext uri="{FF2B5EF4-FFF2-40B4-BE49-F238E27FC236}">
                <a16:creationId xmlns:a16="http://schemas.microsoft.com/office/drawing/2014/main" id="{3495EE04-F172-4AD4-8FE7-4A03B1CE4F82}"/>
              </a:ext>
            </a:extLst>
          </p:cNvPr>
          <p:cNvSpPr>
            <a:spLocks noGrp="1"/>
          </p:cNvSpPr>
          <p:nvPr>
            <p:ph type="body" sz="quarter" idx="19" hasCustomPrompt="1"/>
          </p:nvPr>
        </p:nvSpPr>
        <p:spPr>
          <a:xfrm>
            <a:off x="9188445" y="3953422"/>
            <a:ext cx="2383765"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40" name="Text Placeholder 14">
            <a:extLst>
              <a:ext uri="{FF2B5EF4-FFF2-40B4-BE49-F238E27FC236}">
                <a16:creationId xmlns:a16="http://schemas.microsoft.com/office/drawing/2014/main" id="{F23ABA12-4A7C-42A2-9A8E-9E7F1A2BB230}"/>
              </a:ext>
            </a:extLst>
          </p:cNvPr>
          <p:cNvSpPr>
            <a:spLocks noGrp="1"/>
          </p:cNvSpPr>
          <p:nvPr>
            <p:ph type="body" sz="quarter" idx="29" hasCustomPrompt="1"/>
          </p:nvPr>
        </p:nvSpPr>
        <p:spPr>
          <a:xfrm>
            <a:off x="3419503" y="3639417"/>
            <a:ext cx="2502719"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a:t>Click to add title</a:t>
            </a:r>
          </a:p>
        </p:txBody>
      </p:sp>
      <p:sp>
        <p:nvSpPr>
          <p:cNvPr id="41" name="Text Placeholder 14">
            <a:extLst>
              <a:ext uri="{FF2B5EF4-FFF2-40B4-BE49-F238E27FC236}">
                <a16:creationId xmlns:a16="http://schemas.microsoft.com/office/drawing/2014/main" id="{1E11CB21-11BD-400A-BC43-71A9AFA9282B}"/>
              </a:ext>
            </a:extLst>
          </p:cNvPr>
          <p:cNvSpPr>
            <a:spLocks noGrp="1"/>
          </p:cNvSpPr>
          <p:nvPr>
            <p:ph type="body" sz="quarter" idx="30" hasCustomPrompt="1"/>
          </p:nvPr>
        </p:nvSpPr>
        <p:spPr>
          <a:xfrm>
            <a:off x="6337478" y="3639417"/>
            <a:ext cx="2383765"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a:t>Click to add title</a:t>
            </a:r>
          </a:p>
        </p:txBody>
      </p:sp>
      <p:sp>
        <p:nvSpPr>
          <p:cNvPr id="42" name="Text Placeholder 14">
            <a:extLst>
              <a:ext uri="{FF2B5EF4-FFF2-40B4-BE49-F238E27FC236}">
                <a16:creationId xmlns:a16="http://schemas.microsoft.com/office/drawing/2014/main" id="{02DE0CA8-2A1F-49D8-B9B6-BF353B9808C6}"/>
              </a:ext>
            </a:extLst>
          </p:cNvPr>
          <p:cNvSpPr>
            <a:spLocks noGrp="1"/>
          </p:cNvSpPr>
          <p:nvPr>
            <p:ph type="body" sz="quarter" idx="31" hasCustomPrompt="1"/>
          </p:nvPr>
        </p:nvSpPr>
        <p:spPr>
          <a:xfrm>
            <a:off x="9188445" y="3639417"/>
            <a:ext cx="2383765"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a:t>Click to add title</a:t>
            </a:r>
          </a:p>
        </p:txBody>
      </p:sp>
      <p:sp>
        <p:nvSpPr>
          <p:cNvPr id="2" name="Title 1">
            <a:extLst>
              <a:ext uri="{FF2B5EF4-FFF2-40B4-BE49-F238E27FC236}">
                <a16:creationId xmlns:a16="http://schemas.microsoft.com/office/drawing/2014/main" id="{D55D3DD0-ED40-47C1-B841-046E1D918B22}"/>
              </a:ext>
            </a:extLst>
          </p:cNvPr>
          <p:cNvSpPr>
            <a:spLocks noGrp="1"/>
          </p:cNvSpPr>
          <p:nvPr>
            <p:ph type="title" hasCustomPrompt="1"/>
          </p:nvPr>
        </p:nvSpPr>
        <p:spPr>
          <a:xfrm>
            <a:off x="2452697" y="1581912"/>
            <a:ext cx="7286605" cy="634323"/>
          </a:xfrm>
        </p:spPr>
        <p:txBody>
          <a:bodyPr>
            <a:normAutofit/>
          </a:bodyPr>
          <a:lstStyle>
            <a:lvl1pPr algn="ctr">
              <a:lnSpc>
                <a:spcPct val="125000"/>
              </a:lnSpc>
              <a:defRPr sz="2800">
                <a:ln w="19050">
                  <a:solidFill>
                    <a:schemeClr val="bg1"/>
                  </a:solidFill>
                </a:ln>
              </a:defRPr>
            </a:lvl1pPr>
          </a:lstStyle>
          <a:p>
            <a:r>
              <a:rPr lang="en-US"/>
              <a:t>Click to add title</a:t>
            </a:r>
          </a:p>
        </p:txBody>
      </p:sp>
      <p:sp>
        <p:nvSpPr>
          <p:cNvPr id="4" name="Picture Placeholder 3">
            <a:extLst>
              <a:ext uri="{FF2B5EF4-FFF2-40B4-BE49-F238E27FC236}">
                <a16:creationId xmlns:a16="http://schemas.microsoft.com/office/drawing/2014/main" id="{23C97099-E767-429A-80C6-731FB9D295F4}"/>
              </a:ext>
            </a:extLst>
          </p:cNvPr>
          <p:cNvSpPr>
            <a:spLocks noGrp="1"/>
          </p:cNvSpPr>
          <p:nvPr>
            <p:ph type="pic" sz="quarter" idx="32"/>
          </p:nvPr>
        </p:nvSpPr>
        <p:spPr>
          <a:xfrm>
            <a:off x="1510614" y="2847098"/>
            <a:ext cx="603504" cy="603504"/>
          </a:xfrm>
        </p:spPr>
        <p:txBody>
          <a:bodyPr anchor="ctr">
            <a:normAutofit/>
          </a:bodyPr>
          <a:lstStyle>
            <a:lvl1pPr marL="0" indent="0" algn="ctr">
              <a:buNone/>
              <a:defRPr sz="900">
                <a:solidFill>
                  <a:schemeClr val="bg1"/>
                </a:solidFill>
              </a:defRPr>
            </a:lvl1pPr>
          </a:lstStyle>
          <a:p>
            <a:r>
              <a:rPr lang="en-US"/>
              <a:t>Click icon to add picture</a:t>
            </a:r>
          </a:p>
        </p:txBody>
      </p:sp>
      <p:sp>
        <p:nvSpPr>
          <p:cNvPr id="22" name="Picture Placeholder 3">
            <a:extLst>
              <a:ext uri="{FF2B5EF4-FFF2-40B4-BE49-F238E27FC236}">
                <a16:creationId xmlns:a16="http://schemas.microsoft.com/office/drawing/2014/main" id="{E2E22B87-E0E3-4234-B4FA-C9FC97DEDCB3}"/>
              </a:ext>
            </a:extLst>
          </p:cNvPr>
          <p:cNvSpPr>
            <a:spLocks noGrp="1"/>
          </p:cNvSpPr>
          <p:nvPr>
            <p:ph type="pic" sz="quarter" idx="33"/>
          </p:nvPr>
        </p:nvSpPr>
        <p:spPr>
          <a:xfrm>
            <a:off x="4369110" y="2847098"/>
            <a:ext cx="603504" cy="603504"/>
          </a:xfrm>
        </p:spPr>
        <p:txBody>
          <a:bodyPr anchor="ctr">
            <a:normAutofit/>
          </a:bodyPr>
          <a:lstStyle>
            <a:lvl1pPr marL="0" indent="0" algn="ctr">
              <a:buNone/>
              <a:defRPr sz="900">
                <a:solidFill>
                  <a:schemeClr val="bg1"/>
                </a:solidFill>
              </a:defRPr>
            </a:lvl1pPr>
          </a:lstStyle>
          <a:p>
            <a:r>
              <a:rPr lang="en-US"/>
              <a:t>Click icon to add picture</a:t>
            </a:r>
          </a:p>
        </p:txBody>
      </p:sp>
      <p:sp>
        <p:nvSpPr>
          <p:cNvPr id="24" name="Picture Placeholder 3">
            <a:extLst>
              <a:ext uri="{FF2B5EF4-FFF2-40B4-BE49-F238E27FC236}">
                <a16:creationId xmlns:a16="http://schemas.microsoft.com/office/drawing/2014/main" id="{8EF1B794-5E10-4558-B229-0D8F5895CCAE}"/>
              </a:ext>
            </a:extLst>
          </p:cNvPr>
          <p:cNvSpPr>
            <a:spLocks noGrp="1"/>
          </p:cNvSpPr>
          <p:nvPr>
            <p:ph type="pic" sz="quarter" idx="34"/>
          </p:nvPr>
        </p:nvSpPr>
        <p:spPr>
          <a:xfrm>
            <a:off x="7227608" y="2847098"/>
            <a:ext cx="603504" cy="603504"/>
          </a:xfrm>
        </p:spPr>
        <p:txBody>
          <a:bodyPr anchor="ctr">
            <a:normAutofit/>
          </a:bodyPr>
          <a:lstStyle>
            <a:lvl1pPr marL="0" indent="0" algn="ctr">
              <a:buNone/>
              <a:defRPr sz="900">
                <a:solidFill>
                  <a:schemeClr val="bg1"/>
                </a:solidFill>
              </a:defRPr>
            </a:lvl1pPr>
          </a:lstStyle>
          <a:p>
            <a:r>
              <a:rPr lang="en-US"/>
              <a:t>Click icon to add picture</a:t>
            </a:r>
          </a:p>
        </p:txBody>
      </p:sp>
      <p:sp>
        <p:nvSpPr>
          <p:cNvPr id="25" name="Picture Placeholder 3">
            <a:extLst>
              <a:ext uri="{FF2B5EF4-FFF2-40B4-BE49-F238E27FC236}">
                <a16:creationId xmlns:a16="http://schemas.microsoft.com/office/drawing/2014/main" id="{5ECB6791-2C34-417D-9AB9-03C9A8BBDF91}"/>
              </a:ext>
            </a:extLst>
          </p:cNvPr>
          <p:cNvSpPr>
            <a:spLocks noGrp="1"/>
          </p:cNvSpPr>
          <p:nvPr>
            <p:ph type="pic" sz="quarter" idx="35"/>
          </p:nvPr>
        </p:nvSpPr>
        <p:spPr>
          <a:xfrm>
            <a:off x="10078575" y="2847098"/>
            <a:ext cx="603504" cy="603504"/>
          </a:xfrm>
        </p:spPr>
        <p:txBody>
          <a:bodyPr anchor="ctr">
            <a:normAutofit/>
          </a:bodyPr>
          <a:lstStyle>
            <a:lvl1pPr marL="0" indent="0" algn="ctr">
              <a:buNone/>
              <a:defRPr sz="900">
                <a:solidFill>
                  <a:schemeClr val="bg1"/>
                </a:solidFill>
              </a:defRPr>
            </a:lvl1pPr>
          </a:lstStyle>
          <a:p>
            <a:r>
              <a:rPr lang="en-US"/>
              <a:t>Click icon to add picture</a:t>
            </a:r>
          </a:p>
        </p:txBody>
      </p:sp>
    </p:spTree>
    <p:extLst>
      <p:ext uri="{BB962C8B-B14F-4D97-AF65-F5344CB8AC3E}">
        <p14:creationId xmlns:p14="http://schemas.microsoft.com/office/powerpoint/2010/main" val="34451929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duct Benefits">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7C8E50C-1C7A-4E62-B38F-3E12A174C85B}"/>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7" name="Picture Placeholder 7">
            <a:extLst>
              <a:ext uri="{FF2B5EF4-FFF2-40B4-BE49-F238E27FC236}">
                <a16:creationId xmlns:a16="http://schemas.microsoft.com/office/drawing/2014/main" id="{7AF7405C-6DF9-4409-85F0-8C1DCCC0AC61}"/>
              </a:ext>
            </a:extLst>
          </p:cNvPr>
          <p:cNvSpPr>
            <a:spLocks noGrp="1"/>
          </p:cNvSpPr>
          <p:nvPr>
            <p:ph type="pic" sz="quarter" idx="13" hasCustomPrompt="1"/>
          </p:nvPr>
        </p:nvSpPr>
        <p:spPr>
          <a:xfrm>
            <a:off x="622570" y="729926"/>
            <a:ext cx="6456836" cy="5388772"/>
          </a:xfrm>
        </p:spPr>
        <p:txBody>
          <a:bodyPr/>
          <a:lstStyle>
            <a:lvl1pPr marL="0" indent="0" algn="ctr">
              <a:buNone/>
              <a:defRPr>
                <a:solidFill>
                  <a:schemeClr val="bg1"/>
                </a:solidFill>
              </a:defRPr>
            </a:lvl1pPr>
          </a:lstStyle>
          <a:p>
            <a:r>
              <a:rPr lang="en-US"/>
              <a:t>Click to add photo</a:t>
            </a:r>
          </a:p>
        </p:txBody>
      </p:sp>
      <p:sp>
        <p:nvSpPr>
          <p:cNvPr id="2" name="Title 1">
            <a:extLst>
              <a:ext uri="{FF2B5EF4-FFF2-40B4-BE49-F238E27FC236}">
                <a16:creationId xmlns:a16="http://schemas.microsoft.com/office/drawing/2014/main" id="{4C883B71-4A78-4B93-97F2-F54D7DC10020}"/>
              </a:ext>
            </a:extLst>
          </p:cNvPr>
          <p:cNvSpPr>
            <a:spLocks noGrp="1"/>
          </p:cNvSpPr>
          <p:nvPr>
            <p:ph type="title" hasCustomPrompt="1"/>
          </p:nvPr>
        </p:nvSpPr>
        <p:spPr>
          <a:xfrm>
            <a:off x="6467704" y="1881922"/>
            <a:ext cx="5749200" cy="3084630"/>
          </a:xfrm>
          <a:solidFill>
            <a:schemeClr val="bg2">
              <a:alpha val="93000"/>
            </a:schemeClr>
          </a:solidFill>
        </p:spPr>
        <p:txBody>
          <a:bodyPr lIns="694944" tIns="713232" anchor="t">
            <a:normAutofit/>
          </a:bodyPr>
          <a:lstStyle>
            <a:lvl1pPr algn="l">
              <a:lnSpc>
                <a:spcPct val="100000"/>
              </a:lnSpc>
              <a:defRPr sz="2800"/>
            </a:lvl1pPr>
          </a:lstStyle>
          <a:p>
            <a:r>
              <a:rPr lang="en-US"/>
              <a:t>Click to add title</a:t>
            </a:r>
          </a:p>
        </p:txBody>
      </p:sp>
      <p:sp>
        <p:nvSpPr>
          <p:cNvPr id="9" name="Text Placeholder 17">
            <a:extLst>
              <a:ext uri="{FF2B5EF4-FFF2-40B4-BE49-F238E27FC236}">
                <a16:creationId xmlns:a16="http://schemas.microsoft.com/office/drawing/2014/main" id="{83F286D7-A050-456B-BDD3-3FFAA21A8099}"/>
              </a:ext>
            </a:extLst>
          </p:cNvPr>
          <p:cNvSpPr>
            <a:spLocks noGrp="1"/>
          </p:cNvSpPr>
          <p:nvPr>
            <p:ph type="body" sz="quarter" idx="15" hasCustomPrompt="1"/>
          </p:nvPr>
        </p:nvSpPr>
        <p:spPr>
          <a:xfrm>
            <a:off x="7079405" y="3201410"/>
            <a:ext cx="4614604" cy="1291638"/>
          </a:xfrm>
        </p:spPr>
        <p:txBody>
          <a:bodyPr>
            <a:noAutofit/>
          </a:bodyPr>
          <a:lstStyle>
            <a:lvl1pPr marL="0" indent="0" algn="l">
              <a:lnSpc>
                <a:spcPct val="125000"/>
              </a:lnSpc>
              <a:buNone/>
              <a:defRPr sz="1400" spc="100" baseline="0">
                <a:solidFill>
                  <a:schemeClr val="accent2"/>
                </a:solidFill>
              </a:defRPr>
            </a:lvl1pPr>
          </a:lstStyle>
          <a:p>
            <a:pPr lvl="0"/>
            <a:r>
              <a:rPr lang="en-US"/>
              <a:t>Click to add text</a:t>
            </a:r>
          </a:p>
        </p:txBody>
      </p:sp>
      <p:sp>
        <p:nvSpPr>
          <p:cNvPr id="3" name="Date Placeholder 2">
            <a:extLst>
              <a:ext uri="{FF2B5EF4-FFF2-40B4-BE49-F238E27FC236}">
                <a16:creationId xmlns:a16="http://schemas.microsoft.com/office/drawing/2014/main" id="{4A927E28-2C60-4D18-8BB3-DC9627E13C59}"/>
              </a:ext>
            </a:extLst>
          </p:cNvPr>
          <p:cNvSpPr>
            <a:spLocks noGrp="1"/>
          </p:cNvSpPr>
          <p:nvPr>
            <p:ph type="dt" sz="half" idx="10"/>
          </p:nvPr>
        </p:nvSpPr>
        <p:spPr/>
        <p:txBody>
          <a:bodyPr/>
          <a:lstStyle/>
          <a:p>
            <a:r>
              <a:rPr lang="en-US"/>
              <a:t>8/06/20XX</a:t>
            </a:r>
          </a:p>
        </p:txBody>
      </p:sp>
      <p:sp>
        <p:nvSpPr>
          <p:cNvPr id="4" name="Footer Placeholder 3">
            <a:extLst>
              <a:ext uri="{FF2B5EF4-FFF2-40B4-BE49-F238E27FC236}">
                <a16:creationId xmlns:a16="http://schemas.microsoft.com/office/drawing/2014/main" id="{4290EE45-541D-483E-A0B8-5997A2F98DA3}"/>
              </a:ext>
            </a:extLst>
          </p:cNvPr>
          <p:cNvSpPr>
            <a:spLocks noGrp="1"/>
          </p:cNvSpPr>
          <p:nvPr>
            <p:ph type="ftr" sz="quarter" idx="11"/>
          </p:nvPr>
        </p:nvSpPr>
        <p:spPr/>
        <p:txBody>
          <a:bodyPr/>
          <a:lstStyle/>
          <a:p>
            <a:r>
              <a:rPr lang="en-US"/>
              <a:t>PITCH DECK</a:t>
            </a:r>
          </a:p>
        </p:txBody>
      </p:sp>
      <p:sp>
        <p:nvSpPr>
          <p:cNvPr id="5" name="Slide Number Placeholder 4">
            <a:extLst>
              <a:ext uri="{FF2B5EF4-FFF2-40B4-BE49-F238E27FC236}">
                <a16:creationId xmlns:a16="http://schemas.microsoft.com/office/drawing/2014/main" id="{504E100B-E96A-45D4-9553-51CF2CBA55DD}"/>
              </a:ext>
            </a:extLst>
          </p:cNvPr>
          <p:cNvSpPr>
            <a:spLocks noGrp="1"/>
          </p:cNvSpPr>
          <p:nvPr>
            <p:ph type="sldNum" sz="quarter" idx="12"/>
          </p:nvPr>
        </p:nvSpPr>
        <p:spPr/>
        <p:txBody>
          <a:bodyPr/>
          <a:lstStyle/>
          <a:p>
            <a:fld id="{A402E4C0-AD5E-4E8C-9F21-7CCE474BDCEB}" type="slidenum">
              <a:rPr lang="en-US" smtClean="0"/>
              <a:t>‹#›</a:t>
            </a:fld>
            <a:endParaRPr lang="en-US"/>
          </a:p>
        </p:txBody>
      </p:sp>
    </p:spTree>
    <p:extLst>
      <p:ext uri="{BB962C8B-B14F-4D97-AF65-F5344CB8AC3E}">
        <p14:creationId xmlns:p14="http://schemas.microsoft.com/office/powerpoint/2010/main" val="17701240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ny Overview">
    <p:spTree>
      <p:nvGrpSpPr>
        <p:cNvPr id="1" name=""/>
        <p:cNvGrpSpPr/>
        <p:nvPr/>
      </p:nvGrpSpPr>
      <p:grpSpPr>
        <a:xfrm>
          <a:off x="0" y="0"/>
          <a:ext cx="0" cy="0"/>
          <a:chOff x="0" y="0"/>
          <a:chExt cx="0" cy="0"/>
        </a:xfrm>
      </p:grpSpPr>
      <p:sp>
        <p:nvSpPr>
          <p:cNvPr id="5" name="Picture Placeholder 7">
            <a:extLst>
              <a:ext uri="{FF2B5EF4-FFF2-40B4-BE49-F238E27FC236}">
                <a16:creationId xmlns:a16="http://schemas.microsoft.com/office/drawing/2014/main" id="{E757B982-FF4B-4902-B808-FC325983FD9C}"/>
              </a:ext>
            </a:extLst>
          </p:cNvPr>
          <p:cNvSpPr>
            <a:spLocks noGrp="1"/>
          </p:cNvSpPr>
          <p:nvPr>
            <p:ph type="pic" sz="quarter" idx="13" hasCustomPrompt="1"/>
          </p:nvPr>
        </p:nvSpPr>
        <p:spPr>
          <a:xfrm flipH="1">
            <a:off x="0" y="0"/>
            <a:ext cx="12192000" cy="6858000"/>
          </a:xfrm>
        </p:spPr>
        <p:txBody>
          <a:bodyPr/>
          <a:lstStyle>
            <a:lvl1pPr marL="0" indent="0" algn="ctr">
              <a:buNone/>
              <a:defRPr>
                <a:solidFill>
                  <a:schemeClr val="tx1"/>
                </a:solidFill>
              </a:defRPr>
            </a:lvl1pPr>
          </a:lstStyle>
          <a:p>
            <a:r>
              <a:rPr lang="en-US"/>
              <a:t>Click to add photo</a:t>
            </a:r>
          </a:p>
        </p:txBody>
      </p:sp>
      <p:sp>
        <p:nvSpPr>
          <p:cNvPr id="2" name="Title 1">
            <a:extLst>
              <a:ext uri="{FF2B5EF4-FFF2-40B4-BE49-F238E27FC236}">
                <a16:creationId xmlns:a16="http://schemas.microsoft.com/office/drawing/2014/main" id="{4D7337BF-9564-499D-91CE-9DDD9C969339}"/>
              </a:ext>
            </a:extLst>
          </p:cNvPr>
          <p:cNvSpPr>
            <a:spLocks noGrp="1"/>
          </p:cNvSpPr>
          <p:nvPr>
            <p:ph type="title" hasCustomPrompt="1"/>
          </p:nvPr>
        </p:nvSpPr>
        <p:spPr>
          <a:xfrm>
            <a:off x="1403350" y="1371599"/>
            <a:ext cx="9385300" cy="985791"/>
          </a:xfrm>
        </p:spPr>
        <p:txBody>
          <a:bodyPr>
            <a:noAutofit/>
          </a:bodyPr>
          <a:lstStyle>
            <a:lvl1pPr algn="ctr">
              <a:defRPr sz="5400">
                <a:ln w="19050">
                  <a:solidFill>
                    <a:schemeClr val="accent5"/>
                  </a:solidFill>
                </a:ln>
              </a:defRPr>
            </a:lvl1pPr>
          </a:lstStyle>
          <a:p>
            <a:r>
              <a:rPr lang="en-US"/>
              <a:t>Click to add title</a:t>
            </a:r>
          </a:p>
        </p:txBody>
      </p:sp>
    </p:spTree>
    <p:extLst>
      <p:ext uri="{BB962C8B-B14F-4D97-AF65-F5344CB8AC3E}">
        <p14:creationId xmlns:p14="http://schemas.microsoft.com/office/powerpoint/2010/main" val="36279003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684757-E21D-414B-B627-1E0D15F89CA8}"/>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11" name="Picture Placeholder 7">
            <a:extLst>
              <a:ext uri="{FF2B5EF4-FFF2-40B4-BE49-F238E27FC236}">
                <a16:creationId xmlns:a16="http://schemas.microsoft.com/office/drawing/2014/main" id="{927250C7-CB58-468C-B8BB-17DB85D4F242}"/>
              </a:ext>
            </a:extLst>
          </p:cNvPr>
          <p:cNvSpPr>
            <a:spLocks noGrp="1"/>
          </p:cNvSpPr>
          <p:nvPr>
            <p:ph type="pic" sz="quarter" idx="13" hasCustomPrompt="1"/>
          </p:nvPr>
        </p:nvSpPr>
        <p:spPr>
          <a:xfrm>
            <a:off x="5011738" y="0"/>
            <a:ext cx="7196930" cy="6867376"/>
          </a:xfrm>
        </p:spPr>
        <p:txBody>
          <a:bodyPr/>
          <a:lstStyle>
            <a:lvl1pPr marL="0" indent="0" algn="ctr">
              <a:buNone/>
              <a:defRPr>
                <a:solidFill>
                  <a:schemeClr val="bg1"/>
                </a:solidFill>
              </a:defRPr>
            </a:lvl1pPr>
          </a:lstStyle>
          <a:p>
            <a:r>
              <a:rPr lang="en-US"/>
              <a:t>Click to add photo</a:t>
            </a:r>
          </a:p>
        </p:txBody>
      </p:sp>
      <p:sp>
        <p:nvSpPr>
          <p:cNvPr id="2" name="Title 1">
            <a:extLst>
              <a:ext uri="{FF2B5EF4-FFF2-40B4-BE49-F238E27FC236}">
                <a16:creationId xmlns:a16="http://schemas.microsoft.com/office/drawing/2014/main" id="{376BB3F6-84AB-40BA-9D7D-7C1E13C0E159}"/>
              </a:ext>
            </a:extLst>
          </p:cNvPr>
          <p:cNvSpPr>
            <a:spLocks noGrp="1"/>
          </p:cNvSpPr>
          <p:nvPr>
            <p:ph type="title" hasCustomPrompt="1"/>
          </p:nvPr>
        </p:nvSpPr>
        <p:spPr>
          <a:xfrm>
            <a:off x="-1" y="1036629"/>
            <a:ext cx="6007099" cy="4784742"/>
          </a:xfrm>
          <a:solidFill>
            <a:schemeClr val="accent6">
              <a:alpha val="80000"/>
            </a:schemeClr>
          </a:solidFill>
        </p:spPr>
        <p:txBody>
          <a:bodyPr lIns="822960" tIns="640080" anchor="t">
            <a:normAutofit/>
          </a:bodyPr>
          <a:lstStyle>
            <a:lvl1pPr algn="l">
              <a:lnSpc>
                <a:spcPct val="100000"/>
              </a:lnSpc>
              <a:defRPr sz="2800"/>
            </a:lvl1pPr>
          </a:lstStyle>
          <a:p>
            <a:r>
              <a:rPr lang="en-US"/>
              <a:t>Click to add title</a:t>
            </a:r>
          </a:p>
        </p:txBody>
      </p:sp>
      <p:sp>
        <p:nvSpPr>
          <p:cNvPr id="16" name="Text Placeholder 14">
            <a:extLst>
              <a:ext uri="{FF2B5EF4-FFF2-40B4-BE49-F238E27FC236}">
                <a16:creationId xmlns:a16="http://schemas.microsoft.com/office/drawing/2014/main" id="{6A7AB969-4D8E-41B0-A403-6D1D41CD5167}"/>
              </a:ext>
            </a:extLst>
          </p:cNvPr>
          <p:cNvSpPr>
            <a:spLocks noGrp="1"/>
          </p:cNvSpPr>
          <p:nvPr>
            <p:ph type="body" sz="quarter" idx="22" hasCustomPrompt="1"/>
          </p:nvPr>
        </p:nvSpPr>
        <p:spPr>
          <a:xfrm>
            <a:off x="729016" y="2368506"/>
            <a:ext cx="4771030" cy="365125"/>
          </a:xfrm>
          <a:prstGeom prst="rect">
            <a:avLst/>
          </a:prstGeom>
        </p:spPr>
        <p:txBody>
          <a:bodyPr/>
          <a:lstStyle>
            <a:lvl1pPr marL="0" indent="0">
              <a:buNone/>
              <a:defRPr sz="1600" cap="all" spc="200" baseline="0">
                <a:solidFill>
                  <a:schemeClr val="accent2"/>
                </a:solidFill>
                <a:latin typeface="+mj-lt"/>
              </a:defRPr>
            </a:lvl1pPr>
          </a:lstStyle>
          <a:p>
            <a:pPr lvl="0"/>
            <a:r>
              <a:rPr lang="en-US"/>
              <a:t>Click to add title</a:t>
            </a:r>
          </a:p>
        </p:txBody>
      </p:sp>
      <p:sp>
        <p:nvSpPr>
          <p:cNvPr id="15" name="Text Placeholder 14">
            <a:extLst>
              <a:ext uri="{FF2B5EF4-FFF2-40B4-BE49-F238E27FC236}">
                <a16:creationId xmlns:a16="http://schemas.microsoft.com/office/drawing/2014/main" id="{08F82904-47D8-4EB9-A697-8ED11274C40F}"/>
              </a:ext>
            </a:extLst>
          </p:cNvPr>
          <p:cNvSpPr>
            <a:spLocks noGrp="1"/>
          </p:cNvSpPr>
          <p:nvPr>
            <p:ph type="body" sz="quarter" idx="18" hasCustomPrompt="1"/>
          </p:nvPr>
        </p:nvSpPr>
        <p:spPr>
          <a:xfrm>
            <a:off x="729017" y="2605040"/>
            <a:ext cx="4771030" cy="801073"/>
          </a:xfrm>
          <a:prstGeom prst="rect">
            <a:avLst/>
          </a:prstGeom>
        </p:spPr>
        <p:txBody>
          <a:bodyPr>
            <a:normAutofit/>
          </a:bodyPr>
          <a:lstStyle>
            <a:lvl1pPr marL="0" indent="0">
              <a:lnSpc>
                <a:spcPct val="114000"/>
              </a:lnSpc>
              <a:spcBef>
                <a:spcPts val="0"/>
              </a:spcBef>
              <a:buNone/>
              <a:defRPr sz="1400" cap="none" spc="100" baseline="0">
                <a:solidFill>
                  <a:schemeClr val="accent2"/>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44501739-C457-4C98-A458-5B3639CFB821}"/>
              </a:ext>
            </a:extLst>
          </p:cNvPr>
          <p:cNvSpPr>
            <a:spLocks noGrp="1"/>
          </p:cNvSpPr>
          <p:nvPr>
            <p:ph type="body" sz="quarter" idx="24" hasCustomPrompt="1"/>
          </p:nvPr>
        </p:nvSpPr>
        <p:spPr>
          <a:xfrm>
            <a:off x="729016" y="3544629"/>
            <a:ext cx="4771030" cy="365125"/>
          </a:xfrm>
          <a:prstGeom prst="rect">
            <a:avLst/>
          </a:prstGeom>
        </p:spPr>
        <p:txBody>
          <a:bodyPr/>
          <a:lstStyle>
            <a:lvl1pPr marL="0" indent="0">
              <a:buNone/>
              <a:defRPr sz="1600" cap="all" spc="200" baseline="0">
                <a:solidFill>
                  <a:schemeClr val="accent2"/>
                </a:solidFill>
                <a:latin typeface="+mj-lt"/>
              </a:defRPr>
            </a:lvl1pPr>
          </a:lstStyle>
          <a:p>
            <a:pPr lvl="0"/>
            <a:r>
              <a:rPr lang="en-US"/>
              <a:t>Click to add title</a:t>
            </a:r>
          </a:p>
        </p:txBody>
      </p:sp>
      <p:sp>
        <p:nvSpPr>
          <p:cNvPr id="21" name="Text Placeholder 14">
            <a:extLst>
              <a:ext uri="{FF2B5EF4-FFF2-40B4-BE49-F238E27FC236}">
                <a16:creationId xmlns:a16="http://schemas.microsoft.com/office/drawing/2014/main" id="{503766A8-C36E-4337-9DB4-358A28B74319}"/>
              </a:ext>
            </a:extLst>
          </p:cNvPr>
          <p:cNvSpPr>
            <a:spLocks noGrp="1"/>
          </p:cNvSpPr>
          <p:nvPr>
            <p:ph type="body" sz="quarter" idx="23" hasCustomPrompt="1"/>
          </p:nvPr>
        </p:nvSpPr>
        <p:spPr>
          <a:xfrm>
            <a:off x="729017" y="3781163"/>
            <a:ext cx="4771030" cy="801073"/>
          </a:xfrm>
          <a:prstGeom prst="rect">
            <a:avLst/>
          </a:prstGeom>
        </p:spPr>
        <p:txBody>
          <a:bodyPr>
            <a:normAutofit/>
          </a:bodyPr>
          <a:lstStyle>
            <a:lvl1pPr marL="0" indent="0">
              <a:lnSpc>
                <a:spcPct val="114000"/>
              </a:lnSpc>
              <a:spcBef>
                <a:spcPts val="0"/>
              </a:spcBef>
              <a:buNone/>
              <a:defRPr sz="1400" cap="none" spc="100" baseline="0">
                <a:solidFill>
                  <a:schemeClr val="accent2"/>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5F947925-2465-45AC-9A1E-7153477BBEEC}"/>
              </a:ext>
            </a:extLst>
          </p:cNvPr>
          <p:cNvSpPr>
            <a:spLocks noGrp="1"/>
          </p:cNvSpPr>
          <p:nvPr>
            <p:ph type="body" sz="quarter" idx="26" hasCustomPrompt="1"/>
          </p:nvPr>
        </p:nvSpPr>
        <p:spPr>
          <a:xfrm>
            <a:off x="729016" y="4739239"/>
            <a:ext cx="4771030" cy="365125"/>
          </a:xfrm>
          <a:prstGeom prst="rect">
            <a:avLst/>
          </a:prstGeom>
        </p:spPr>
        <p:txBody>
          <a:bodyPr/>
          <a:lstStyle>
            <a:lvl1pPr marL="0" indent="0">
              <a:buNone/>
              <a:defRPr sz="1600" cap="all" spc="200" baseline="0">
                <a:solidFill>
                  <a:schemeClr val="accent2"/>
                </a:solidFill>
                <a:latin typeface="+mj-lt"/>
              </a:defRPr>
            </a:lvl1pPr>
          </a:lstStyle>
          <a:p>
            <a:pPr lvl="0"/>
            <a:r>
              <a:rPr lang="en-US"/>
              <a:t>Click to add title</a:t>
            </a:r>
          </a:p>
        </p:txBody>
      </p:sp>
      <p:sp>
        <p:nvSpPr>
          <p:cNvPr id="23" name="Text Placeholder 14">
            <a:extLst>
              <a:ext uri="{FF2B5EF4-FFF2-40B4-BE49-F238E27FC236}">
                <a16:creationId xmlns:a16="http://schemas.microsoft.com/office/drawing/2014/main" id="{6FC86B0E-A85D-444A-BC2A-B7A5FF1D48D5}"/>
              </a:ext>
            </a:extLst>
          </p:cNvPr>
          <p:cNvSpPr>
            <a:spLocks noGrp="1"/>
          </p:cNvSpPr>
          <p:nvPr>
            <p:ph type="body" sz="quarter" idx="25" hasCustomPrompt="1"/>
          </p:nvPr>
        </p:nvSpPr>
        <p:spPr>
          <a:xfrm>
            <a:off x="729017" y="4975773"/>
            <a:ext cx="4771030" cy="546815"/>
          </a:xfrm>
          <a:prstGeom prst="rect">
            <a:avLst/>
          </a:prstGeom>
        </p:spPr>
        <p:txBody>
          <a:bodyPr>
            <a:normAutofit/>
          </a:bodyPr>
          <a:lstStyle>
            <a:lvl1pPr marL="0" indent="0">
              <a:lnSpc>
                <a:spcPct val="114000"/>
              </a:lnSpc>
              <a:spcBef>
                <a:spcPts val="0"/>
              </a:spcBef>
              <a:buNone/>
              <a:defRPr sz="1400" cap="none" spc="100" baseline="0">
                <a:solidFill>
                  <a:schemeClr val="accent2"/>
                </a:solidFill>
                <a:latin typeface="+mn-lt"/>
              </a:defRPr>
            </a:lvl1pPr>
          </a:lstStyle>
          <a:p>
            <a:pPr lvl="0"/>
            <a:r>
              <a:rPr lang="en-US"/>
              <a:t>Click to add text</a:t>
            </a:r>
          </a:p>
        </p:txBody>
      </p:sp>
      <p:sp>
        <p:nvSpPr>
          <p:cNvPr id="5" name="Date Placeholder 4">
            <a:extLst>
              <a:ext uri="{FF2B5EF4-FFF2-40B4-BE49-F238E27FC236}">
                <a16:creationId xmlns:a16="http://schemas.microsoft.com/office/drawing/2014/main" id="{BBA930A0-A89C-48EB-A039-375BDA735BBF}"/>
              </a:ext>
            </a:extLst>
          </p:cNvPr>
          <p:cNvSpPr>
            <a:spLocks noGrp="1"/>
          </p:cNvSpPr>
          <p:nvPr>
            <p:ph type="dt" sz="half" idx="10"/>
          </p:nvPr>
        </p:nvSpPr>
        <p:spPr/>
        <p:txBody>
          <a:bodyPr/>
          <a:lstStyle/>
          <a:p>
            <a:r>
              <a:rPr lang="en-US"/>
              <a:t>8/06/20XX</a:t>
            </a:r>
          </a:p>
        </p:txBody>
      </p:sp>
      <p:sp>
        <p:nvSpPr>
          <p:cNvPr id="6" name="Footer Placeholder 5">
            <a:extLst>
              <a:ext uri="{FF2B5EF4-FFF2-40B4-BE49-F238E27FC236}">
                <a16:creationId xmlns:a16="http://schemas.microsoft.com/office/drawing/2014/main" id="{A02A2494-B27D-418F-9D5E-8DE4FFB491B3}"/>
              </a:ext>
            </a:extLst>
          </p:cNvPr>
          <p:cNvSpPr>
            <a:spLocks noGrp="1"/>
          </p:cNvSpPr>
          <p:nvPr>
            <p:ph type="ftr" sz="quarter" idx="11"/>
          </p:nvPr>
        </p:nvSpPr>
        <p:spPr/>
        <p:txBody>
          <a:bodyPr/>
          <a:lstStyle/>
          <a:p>
            <a:r>
              <a:rPr lang="en-US"/>
              <a:t>PITCH DECK</a:t>
            </a:r>
          </a:p>
        </p:txBody>
      </p:sp>
      <p:sp>
        <p:nvSpPr>
          <p:cNvPr id="7" name="Slide Number Placeholder 6">
            <a:extLst>
              <a:ext uri="{FF2B5EF4-FFF2-40B4-BE49-F238E27FC236}">
                <a16:creationId xmlns:a16="http://schemas.microsoft.com/office/drawing/2014/main" id="{04B0DC46-AFFB-4CCA-B5AE-7028C4E26619}"/>
              </a:ext>
            </a:extLst>
          </p:cNvPr>
          <p:cNvSpPr>
            <a:spLocks noGrp="1"/>
          </p:cNvSpPr>
          <p:nvPr>
            <p:ph type="sldNum" sz="quarter" idx="12"/>
          </p:nvPr>
        </p:nvSpPr>
        <p:spPr/>
        <p:txBody>
          <a:bodyPr/>
          <a:lstStyle/>
          <a:p>
            <a:fld id="{A402E4C0-AD5E-4E8C-9F21-7CCE474BDCEB}" type="slidenum">
              <a:rPr lang="en-US" smtClean="0"/>
              <a:t>‹#›</a:t>
            </a:fld>
            <a:endParaRPr lang="en-US"/>
          </a:p>
        </p:txBody>
      </p:sp>
    </p:spTree>
    <p:extLst>
      <p:ext uri="{BB962C8B-B14F-4D97-AF65-F5344CB8AC3E}">
        <p14:creationId xmlns:p14="http://schemas.microsoft.com/office/powerpoint/2010/main" val="2331967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rket Overview">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927D588-C832-4149-9B9F-D817459D8B7F}"/>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5" name="Date Placeholder 4">
            <a:extLst>
              <a:ext uri="{FF2B5EF4-FFF2-40B4-BE49-F238E27FC236}">
                <a16:creationId xmlns:a16="http://schemas.microsoft.com/office/drawing/2014/main" id="{A410CE2C-509A-4C33-AB34-6F278F1171B9}"/>
              </a:ext>
            </a:extLst>
          </p:cNvPr>
          <p:cNvSpPr>
            <a:spLocks noGrp="1"/>
          </p:cNvSpPr>
          <p:nvPr>
            <p:ph type="dt" sz="half" idx="10"/>
          </p:nvPr>
        </p:nvSpPr>
        <p:spPr/>
        <p:txBody>
          <a:bodyPr/>
          <a:lstStyle/>
          <a:p>
            <a:r>
              <a:rPr lang="en-US"/>
              <a:t>8/06/20XX</a:t>
            </a:r>
          </a:p>
        </p:txBody>
      </p:sp>
      <p:sp>
        <p:nvSpPr>
          <p:cNvPr id="6" name="Footer Placeholder 5">
            <a:extLst>
              <a:ext uri="{FF2B5EF4-FFF2-40B4-BE49-F238E27FC236}">
                <a16:creationId xmlns:a16="http://schemas.microsoft.com/office/drawing/2014/main" id="{78F06B8C-060C-4139-B354-239A56BB3422}"/>
              </a:ext>
            </a:extLst>
          </p:cNvPr>
          <p:cNvSpPr>
            <a:spLocks noGrp="1"/>
          </p:cNvSpPr>
          <p:nvPr>
            <p:ph type="ftr" sz="quarter" idx="11"/>
          </p:nvPr>
        </p:nvSpPr>
        <p:spPr/>
        <p:txBody>
          <a:bodyPr/>
          <a:lstStyle/>
          <a:p>
            <a:r>
              <a:rPr lang="en-US"/>
              <a:t>PITCH DECK</a:t>
            </a:r>
          </a:p>
        </p:txBody>
      </p:sp>
      <p:sp>
        <p:nvSpPr>
          <p:cNvPr id="7" name="Slide Number Placeholder 6">
            <a:extLst>
              <a:ext uri="{FF2B5EF4-FFF2-40B4-BE49-F238E27FC236}">
                <a16:creationId xmlns:a16="http://schemas.microsoft.com/office/drawing/2014/main" id="{957BE7C0-2680-40FD-88E4-27D6E7775DF3}"/>
              </a:ext>
            </a:extLst>
          </p:cNvPr>
          <p:cNvSpPr>
            <a:spLocks noGrp="1"/>
          </p:cNvSpPr>
          <p:nvPr>
            <p:ph type="sldNum" sz="quarter" idx="12"/>
          </p:nvPr>
        </p:nvSpPr>
        <p:spPr/>
        <p:txBody>
          <a:bodyPr/>
          <a:lstStyle/>
          <a:p>
            <a:fld id="{A402E4C0-AD5E-4E8C-9F21-7CCE474BDCEB}" type="slidenum">
              <a:rPr lang="en-US" smtClean="0"/>
              <a:t>‹#›</a:t>
            </a:fld>
            <a:endParaRPr lang="en-US"/>
          </a:p>
        </p:txBody>
      </p:sp>
      <p:sp>
        <p:nvSpPr>
          <p:cNvPr id="10" name="Text Placeholder 14">
            <a:extLst>
              <a:ext uri="{FF2B5EF4-FFF2-40B4-BE49-F238E27FC236}">
                <a16:creationId xmlns:a16="http://schemas.microsoft.com/office/drawing/2014/main" id="{01941F94-25C7-46EC-89FE-B12B54F77CFA}"/>
              </a:ext>
            </a:extLst>
          </p:cNvPr>
          <p:cNvSpPr>
            <a:spLocks noGrp="1"/>
          </p:cNvSpPr>
          <p:nvPr>
            <p:ph type="body" sz="quarter" idx="20" hasCustomPrompt="1"/>
          </p:nvPr>
        </p:nvSpPr>
        <p:spPr>
          <a:xfrm>
            <a:off x="816075" y="4076963"/>
            <a:ext cx="3035881" cy="1485635"/>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sp>
        <p:nvSpPr>
          <p:cNvPr id="11" name="Text Placeholder 10">
            <a:extLst>
              <a:ext uri="{FF2B5EF4-FFF2-40B4-BE49-F238E27FC236}">
                <a16:creationId xmlns:a16="http://schemas.microsoft.com/office/drawing/2014/main" id="{1DE2747E-A71B-4917-8960-56D4F927D8C5}"/>
              </a:ext>
            </a:extLst>
          </p:cNvPr>
          <p:cNvSpPr>
            <a:spLocks noGrp="1"/>
          </p:cNvSpPr>
          <p:nvPr>
            <p:ph type="body" sz="quarter" idx="14" hasCustomPrompt="1"/>
          </p:nvPr>
        </p:nvSpPr>
        <p:spPr>
          <a:xfrm>
            <a:off x="1201068" y="2806964"/>
            <a:ext cx="2693128" cy="991689"/>
          </a:xfrm>
          <a:prstGeom prst="rect">
            <a:avLst/>
          </a:prstGeom>
        </p:spPr>
        <p:txBody>
          <a:bodyPr anchor="b"/>
          <a:lstStyle>
            <a:lvl1pPr marL="0" indent="0" algn="r">
              <a:buNone/>
              <a:defRPr sz="4000" kern="0" cap="all" spc="400" baseline="0">
                <a:solidFill>
                  <a:schemeClr val="accent5"/>
                </a:solidFill>
                <a:latin typeface="+mj-lt"/>
              </a:defRPr>
            </a:lvl1pPr>
          </a:lstStyle>
          <a:p>
            <a:pPr lvl="0"/>
            <a:r>
              <a:rPr lang="en-US"/>
              <a:t>Add title</a:t>
            </a:r>
          </a:p>
        </p:txBody>
      </p:sp>
      <p:sp>
        <p:nvSpPr>
          <p:cNvPr id="12" name="Text Placeholder 14">
            <a:extLst>
              <a:ext uri="{FF2B5EF4-FFF2-40B4-BE49-F238E27FC236}">
                <a16:creationId xmlns:a16="http://schemas.microsoft.com/office/drawing/2014/main" id="{B3830FC7-44D5-48CD-AA84-4E262F2EB8C8}"/>
              </a:ext>
            </a:extLst>
          </p:cNvPr>
          <p:cNvSpPr>
            <a:spLocks noGrp="1"/>
          </p:cNvSpPr>
          <p:nvPr>
            <p:ph type="body" sz="quarter" idx="21" hasCustomPrompt="1"/>
          </p:nvPr>
        </p:nvSpPr>
        <p:spPr>
          <a:xfrm>
            <a:off x="4689632" y="4076963"/>
            <a:ext cx="3035880" cy="1485635"/>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sp>
        <p:nvSpPr>
          <p:cNvPr id="13" name="Text Placeholder 14">
            <a:extLst>
              <a:ext uri="{FF2B5EF4-FFF2-40B4-BE49-F238E27FC236}">
                <a16:creationId xmlns:a16="http://schemas.microsoft.com/office/drawing/2014/main" id="{51F423C9-E1B4-4BD9-98A5-9397C32447D9}"/>
              </a:ext>
            </a:extLst>
          </p:cNvPr>
          <p:cNvSpPr>
            <a:spLocks noGrp="1"/>
          </p:cNvSpPr>
          <p:nvPr>
            <p:ph type="body" sz="quarter" idx="23" hasCustomPrompt="1"/>
          </p:nvPr>
        </p:nvSpPr>
        <p:spPr>
          <a:xfrm>
            <a:off x="8563187" y="4076963"/>
            <a:ext cx="3023761" cy="1485635"/>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cxnSp>
        <p:nvCxnSpPr>
          <p:cNvPr id="14" name="Straight Connector 13">
            <a:extLst>
              <a:ext uri="{FF2B5EF4-FFF2-40B4-BE49-F238E27FC236}">
                <a16:creationId xmlns:a16="http://schemas.microsoft.com/office/drawing/2014/main" id="{A0DF3CDE-1C08-4B0C-8DC3-9FCBBD3E61D4}"/>
              </a:ext>
            </a:extLst>
          </p:cNvPr>
          <p:cNvCxnSpPr>
            <a:cxnSpLocks/>
          </p:cNvCxnSpPr>
          <p:nvPr userDrawn="1"/>
        </p:nvCxnSpPr>
        <p:spPr>
          <a:xfrm>
            <a:off x="832513"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5" name="Text Placeholder 10">
            <a:extLst>
              <a:ext uri="{FF2B5EF4-FFF2-40B4-BE49-F238E27FC236}">
                <a16:creationId xmlns:a16="http://schemas.microsoft.com/office/drawing/2014/main" id="{C026C956-C6C4-4010-889F-B8D762036464}"/>
              </a:ext>
            </a:extLst>
          </p:cNvPr>
          <p:cNvSpPr>
            <a:spLocks noGrp="1"/>
          </p:cNvSpPr>
          <p:nvPr>
            <p:ph type="body" sz="quarter" idx="24" hasCustomPrompt="1"/>
          </p:nvPr>
        </p:nvSpPr>
        <p:spPr>
          <a:xfrm>
            <a:off x="5073324" y="2806964"/>
            <a:ext cx="2693128" cy="991689"/>
          </a:xfrm>
          <a:prstGeom prst="rect">
            <a:avLst/>
          </a:prstGeom>
        </p:spPr>
        <p:txBody>
          <a:bodyPr anchor="b"/>
          <a:lstStyle>
            <a:lvl1pPr marL="0" indent="0" algn="r">
              <a:buNone/>
              <a:defRPr sz="4000" kern="0" cap="all" spc="400" baseline="0">
                <a:solidFill>
                  <a:schemeClr val="accent5"/>
                </a:solidFill>
                <a:latin typeface="+mj-lt"/>
              </a:defRPr>
            </a:lvl1pPr>
          </a:lstStyle>
          <a:p>
            <a:pPr lvl="0"/>
            <a:r>
              <a:rPr lang="en-US"/>
              <a:t>Add title</a:t>
            </a:r>
          </a:p>
        </p:txBody>
      </p:sp>
      <p:sp>
        <p:nvSpPr>
          <p:cNvPr id="16" name="Text Placeholder 10">
            <a:extLst>
              <a:ext uri="{FF2B5EF4-FFF2-40B4-BE49-F238E27FC236}">
                <a16:creationId xmlns:a16="http://schemas.microsoft.com/office/drawing/2014/main" id="{A4D363AD-B16F-46C4-9856-EA9EAC699EF7}"/>
              </a:ext>
            </a:extLst>
          </p:cNvPr>
          <p:cNvSpPr>
            <a:spLocks noGrp="1"/>
          </p:cNvSpPr>
          <p:nvPr>
            <p:ph type="body" sz="quarter" idx="25" hasCustomPrompt="1"/>
          </p:nvPr>
        </p:nvSpPr>
        <p:spPr>
          <a:xfrm>
            <a:off x="8940173" y="2806964"/>
            <a:ext cx="2693128" cy="991689"/>
          </a:xfrm>
          <a:prstGeom prst="rect">
            <a:avLst/>
          </a:prstGeom>
        </p:spPr>
        <p:txBody>
          <a:bodyPr anchor="b"/>
          <a:lstStyle>
            <a:lvl1pPr marL="0" indent="0" algn="r">
              <a:buNone/>
              <a:defRPr sz="4000" kern="0" cap="all" spc="400" baseline="0">
                <a:solidFill>
                  <a:schemeClr val="accent5"/>
                </a:solidFill>
                <a:latin typeface="+mj-lt"/>
              </a:defRPr>
            </a:lvl1pPr>
          </a:lstStyle>
          <a:p>
            <a:pPr lvl="0"/>
            <a:r>
              <a:rPr lang="en-US"/>
              <a:t>Add title</a:t>
            </a:r>
          </a:p>
        </p:txBody>
      </p:sp>
      <p:cxnSp>
        <p:nvCxnSpPr>
          <p:cNvPr id="26" name="Straight Connector 25">
            <a:extLst>
              <a:ext uri="{FF2B5EF4-FFF2-40B4-BE49-F238E27FC236}">
                <a16:creationId xmlns:a16="http://schemas.microsoft.com/office/drawing/2014/main" id="{D6E9BAEE-70B0-4F15-B6B7-D5AE0227618F}"/>
              </a:ext>
            </a:extLst>
          </p:cNvPr>
          <p:cNvCxnSpPr>
            <a:cxnSpLocks/>
          </p:cNvCxnSpPr>
          <p:nvPr userDrawn="1"/>
        </p:nvCxnSpPr>
        <p:spPr>
          <a:xfrm>
            <a:off x="4699359"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F0848BB-EF65-4D43-AC18-9C4F4749CA6D}"/>
              </a:ext>
            </a:extLst>
          </p:cNvPr>
          <p:cNvCxnSpPr>
            <a:cxnSpLocks/>
          </p:cNvCxnSpPr>
          <p:nvPr userDrawn="1"/>
        </p:nvCxnSpPr>
        <p:spPr>
          <a:xfrm>
            <a:off x="8566207"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C7CA7F01-3F2D-4396-A7D4-3D21C56D7FCC}"/>
              </a:ext>
            </a:extLst>
          </p:cNvPr>
          <p:cNvSpPr>
            <a:spLocks noGrp="1"/>
          </p:cNvSpPr>
          <p:nvPr>
            <p:ph type="title" hasCustomPrompt="1"/>
          </p:nvPr>
        </p:nvSpPr>
        <p:spPr>
          <a:xfrm>
            <a:off x="729016" y="1643321"/>
            <a:ext cx="4856634" cy="466344"/>
          </a:xfrm>
        </p:spPr>
        <p:txBody>
          <a:bodyPr>
            <a:noAutofit/>
          </a:bodyPr>
          <a:lstStyle>
            <a:lvl1pPr>
              <a:lnSpc>
                <a:spcPct val="100000"/>
              </a:lnSpc>
              <a:defRPr sz="2800">
                <a:ln w="19050">
                  <a:solidFill>
                    <a:schemeClr val="accent5"/>
                  </a:solidFill>
                </a:ln>
              </a:defRPr>
            </a:lvl1pPr>
          </a:lstStyle>
          <a:p>
            <a:r>
              <a:rPr lang="en-US"/>
              <a:t>Click to add title</a:t>
            </a:r>
          </a:p>
        </p:txBody>
      </p:sp>
    </p:spTree>
    <p:extLst>
      <p:ext uri="{BB962C8B-B14F-4D97-AF65-F5344CB8AC3E}">
        <p14:creationId xmlns:p14="http://schemas.microsoft.com/office/powerpoint/2010/main" val="36920454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30B4CC-1CD5-414E-92CD-721B331F6F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2A47427-FA4C-4262-9C2A-A640B569D45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FE89D4-4BDC-4CC9-959B-0D2E0BEB89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r>
              <a:rPr lang="en-US"/>
              <a:t>8/06/20XX</a:t>
            </a:r>
          </a:p>
        </p:txBody>
      </p:sp>
      <p:sp>
        <p:nvSpPr>
          <p:cNvPr id="5" name="Footer Placeholder 4">
            <a:extLst>
              <a:ext uri="{FF2B5EF4-FFF2-40B4-BE49-F238E27FC236}">
                <a16:creationId xmlns:a16="http://schemas.microsoft.com/office/drawing/2014/main" id="{FE1285D2-5742-46C4-A6B1-B07CC6823A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r>
              <a:rPr lang="en-US"/>
              <a:t>PITCH DECK</a:t>
            </a:r>
          </a:p>
        </p:txBody>
      </p:sp>
      <p:sp>
        <p:nvSpPr>
          <p:cNvPr id="6" name="Slide Number Placeholder 5">
            <a:extLst>
              <a:ext uri="{FF2B5EF4-FFF2-40B4-BE49-F238E27FC236}">
                <a16:creationId xmlns:a16="http://schemas.microsoft.com/office/drawing/2014/main" id="{03D7CF20-6E1A-4F87-A039-3C59B25DA4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fld id="{A402E4C0-AD5E-4E8C-9F21-7CCE474BDCEB}" type="slidenum">
              <a:rPr lang="en-US" smtClean="0"/>
              <a:pPr/>
              <a:t>‹#›</a:t>
            </a:fld>
            <a:endParaRPr lang="en-US"/>
          </a:p>
        </p:txBody>
      </p:sp>
    </p:spTree>
    <p:extLst>
      <p:ext uri="{BB962C8B-B14F-4D97-AF65-F5344CB8AC3E}">
        <p14:creationId xmlns:p14="http://schemas.microsoft.com/office/powerpoint/2010/main" val="36348220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Lst>
  <p:hf hdr="0"/>
  <p:txStyles>
    <p:titleStyle>
      <a:lvl1pPr algn="l" defTabSz="914400" rtl="0" eaLnBrk="1" latinLnBrk="0" hangingPunct="1">
        <a:lnSpc>
          <a:spcPct val="80000"/>
        </a:lnSpc>
        <a:spcBef>
          <a:spcPct val="0"/>
        </a:spcBef>
        <a:buNone/>
        <a:defRPr sz="4400" kern="1200" cap="all" spc="400" baseline="0">
          <a:ln w="19050">
            <a:solidFill>
              <a:schemeClr val="accent2"/>
            </a:solidFill>
          </a:ln>
          <a:no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5.xml"/><Relationship Id="rId4" Type="http://schemas.openxmlformats.org/officeDocument/2006/relationships/image" Target="../media/image28.png"/></Relationships>
</file>

<file path=ppt/slides/_rels/slide1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17.xml"/><Relationship Id="rId5" Type="http://schemas.openxmlformats.org/officeDocument/2006/relationships/image" Target="../media/image20.jpeg"/><Relationship Id="rId4" Type="http://schemas.openxmlformats.org/officeDocument/2006/relationships/image" Target="../media/image19.jpeg"/></Relationships>
</file>

<file path=ppt/slides/_rels/slide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7" name="Picture Placeholder 76">
            <a:extLst>
              <a:ext uri="{FF2B5EF4-FFF2-40B4-BE49-F238E27FC236}">
                <a16:creationId xmlns:a16="http://schemas.microsoft.com/office/drawing/2014/main" id="{2F849723-3772-4844-AB3A-EF3DFAF34B83}"/>
              </a:ext>
            </a:extLst>
          </p:cNvPr>
          <p:cNvPicPr>
            <a:picLocks noGrp="1" noChangeAspect="1"/>
          </p:cNvPicPr>
          <p:nvPr>
            <p:ph type="pic" sz="quarter" idx="13"/>
          </p:nvPr>
        </p:nvPicPr>
        <p:blipFill>
          <a:blip r:embed="rId2"/>
          <a:srcRect/>
          <a:stretch/>
        </p:blipFill>
        <p:spPr>
          <a:xfrm flipH="1">
            <a:off x="408371" y="739302"/>
            <a:ext cx="6143347" cy="5379395"/>
          </a:xfrm>
        </p:spPr>
      </p:pic>
      <p:sp>
        <p:nvSpPr>
          <p:cNvPr id="22" name="Title 21">
            <a:extLst>
              <a:ext uri="{FF2B5EF4-FFF2-40B4-BE49-F238E27FC236}">
                <a16:creationId xmlns:a16="http://schemas.microsoft.com/office/drawing/2014/main" id="{115C523A-AC40-4CBA-9DF4-B287ED32185D}"/>
              </a:ext>
            </a:extLst>
          </p:cNvPr>
          <p:cNvSpPr>
            <a:spLocks noGrp="1"/>
          </p:cNvSpPr>
          <p:nvPr>
            <p:ph type="title"/>
          </p:nvPr>
        </p:nvSpPr>
        <p:spPr>
          <a:xfrm>
            <a:off x="5791202" y="1583536"/>
            <a:ext cx="6400798" cy="3947252"/>
          </a:xfrm>
        </p:spPr>
        <p:txBody>
          <a:bodyPr/>
          <a:lstStyle/>
          <a:p>
            <a:pPr>
              <a:lnSpc>
                <a:spcPct val="100000"/>
              </a:lnSpc>
            </a:pPr>
            <a:r>
              <a:rPr lang="en-US" sz="4800"/>
              <a:t>Voice control esp32 smart switch board</a:t>
            </a:r>
          </a:p>
        </p:txBody>
      </p:sp>
    </p:spTree>
    <p:extLst>
      <p:ext uri="{BB962C8B-B14F-4D97-AF65-F5344CB8AC3E}">
        <p14:creationId xmlns:p14="http://schemas.microsoft.com/office/powerpoint/2010/main" val="18838361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 Placeholder 35">
            <a:extLst>
              <a:ext uri="{FF2B5EF4-FFF2-40B4-BE49-F238E27FC236}">
                <a16:creationId xmlns:a16="http://schemas.microsoft.com/office/drawing/2014/main" id="{0D0B637D-F2C4-4F2E-AE39-36A7B1CE30EB}"/>
              </a:ext>
            </a:extLst>
          </p:cNvPr>
          <p:cNvSpPr>
            <a:spLocks noGrp="1"/>
          </p:cNvSpPr>
          <p:nvPr>
            <p:ph type="body" sz="quarter" idx="27"/>
          </p:nvPr>
        </p:nvSpPr>
        <p:spPr>
          <a:xfrm>
            <a:off x="2417611" y="644206"/>
            <a:ext cx="7356777" cy="894630"/>
          </a:xfrm>
        </p:spPr>
        <p:txBody>
          <a:bodyPr vert="horz" lIns="91440" tIns="45720" rIns="91440" bIns="45720" rtlCol="0" anchor="t">
            <a:normAutofit/>
          </a:bodyPr>
          <a:lstStyle/>
          <a:p>
            <a:r>
              <a:rPr lang="en-IN" sz="3600">
                <a:cs typeface="Posterama"/>
              </a:rPr>
              <a:t>Further Plan of Action</a:t>
            </a:r>
          </a:p>
        </p:txBody>
      </p:sp>
      <p:sp>
        <p:nvSpPr>
          <p:cNvPr id="72" name="Google Shape;386;p31">
            <a:extLst>
              <a:ext uri="{FF2B5EF4-FFF2-40B4-BE49-F238E27FC236}">
                <a16:creationId xmlns:a16="http://schemas.microsoft.com/office/drawing/2014/main" id="{FDB7604F-8AF0-4FBF-BD1D-4307FBEB246E}"/>
              </a:ext>
            </a:extLst>
          </p:cNvPr>
          <p:cNvSpPr txBox="1"/>
          <p:nvPr/>
        </p:nvSpPr>
        <p:spPr>
          <a:xfrm>
            <a:off x="4975784" y="4054675"/>
            <a:ext cx="2683296" cy="369332"/>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2000" b="1">
                <a:solidFill>
                  <a:srgbClr val="60B3DD"/>
                </a:solidFill>
                <a:latin typeface="Montserrat"/>
                <a:ea typeface="Montserrat"/>
                <a:cs typeface="Montserrat"/>
                <a:sym typeface="Montserrat"/>
              </a:rPr>
              <a:t>IR remote Support</a:t>
            </a:r>
            <a:endParaRPr sz="2000"/>
          </a:p>
        </p:txBody>
      </p:sp>
      <p:sp>
        <p:nvSpPr>
          <p:cNvPr id="73" name="Google Shape;387;p31">
            <a:extLst>
              <a:ext uri="{FF2B5EF4-FFF2-40B4-BE49-F238E27FC236}">
                <a16:creationId xmlns:a16="http://schemas.microsoft.com/office/drawing/2014/main" id="{C9902084-A984-48F2-8BDC-E38D81217611}"/>
              </a:ext>
            </a:extLst>
          </p:cNvPr>
          <p:cNvSpPr txBox="1"/>
          <p:nvPr/>
        </p:nvSpPr>
        <p:spPr>
          <a:xfrm>
            <a:off x="793857" y="4078382"/>
            <a:ext cx="2143986" cy="369332"/>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2000" b="1">
                <a:solidFill>
                  <a:srgbClr val="60B3DD"/>
                </a:solidFill>
                <a:latin typeface="Montserrat"/>
                <a:ea typeface="Montserrat"/>
                <a:cs typeface="Montserrat"/>
                <a:sym typeface="Montserrat"/>
              </a:rPr>
              <a:t>Fan regulator </a:t>
            </a:r>
            <a:endParaRPr sz="1200"/>
          </a:p>
        </p:txBody>
      </p:sp>
      <p:sp>
        <p:nvSpPr>
          <p:cNvPr id="78" name="Google Shape;389;p31">
            <a:extLst>
              <a:ext uri="{FF2B5EF4-FFF2-40B4-BE49-F238E27FC236}">
                <a16:creationId xmlns:a16="http://schemas.microsoft.com/office/drawing/2014/main" id="{F3AAE751-E943-4AAE-A231-6DB251FAB6DD}"/>
              </a:ext>
            </a:extLst>
          </p:cNvPr>
          <p:cNvSpPr txBox="1"/>
          <p:nvPr/>
        </p:nvSpPr>
        <p:spPr>
          <a:xfrm>
            <a:off x="9191029" y="4054675"/>
            <a:ext cx="2571348" cy="369332"/>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2000" b="1">
                <a:solidFill>
                  <a:srgbClr val="60B3DD"/>
                </a:solidFill>
                <a:latin typeface="Montserrat"/>
                <a:ea typeface="Montserrat"/>
                <a:cs typeface="Montserrat"/>
                <a:sym typeface="Montserrat"/>
              </a:rPr>
              <a:t>Mobile App</a:t>
            </a:r>
            <a:endParaRPr sz="2000"/>
          </a:p>
        </p:txBody>
      </p:sp>
      <p:grpSp>
        <p:nvGrpSpPr>
          <p:cNvPr id="79" name="Google Shape;392;p31">
            <a:extLst>
              <a:ext uri="{FF2B5EF4-FFF2-40B4-BE49-F238E27FC236}">
                <a16:creationId xmlns:a16="http://schemas.microsoft.com/office/drawing/2014/main" id="{EFF51626-717C-45E8-A739-AEF5920B7688}"/>
              </a:ext>
            </a:extLst>
          </p:cNvPr>
          <p:cNvGrpSpPr/>
          <p:nvPr/>
        </p:nvGrpSpPr>
        <p:grpSpPr>
          <a:xfrm>
            <a:off x="3287417" y="2866508"/>
            <a:ext cx="199249" cy="200142"/>
            <a:chOff x="1813" y="0"/>
            <a:chExt cx="809173" cy="812800"/>
          </a:xfrm>
        </p:grpSpPr>
        <p:sp>
          <p:nvSpPr>
            <p:cNvPr id="80" name="Google Shape;393;p31">
              <a:extLst>
                <a:ext uri="{FF2B5EF4-FFF2-40B4-BE49-F238E27FC236}">
                  <a16:creationId xmlns:a16="http://schemas.microsoft.com/office/drawing/2014/main" id="{72C99037-8ED3-46AC-94E0-80C45DC89A84}"/>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94;p31">
              <a:extLst>
                <a:ext uri="{FF2B5EF4-FFF2-40B4-BE49-F238E27FC236}">
                  <a16:creationId xmlns:a16="http://schemas.microsoft.com/office/drawing/2014/main" id="{AA154531-AE20-49C3-8E62-F5852428A899}"/>
                </a:ext>
              </a:extLst>
            </p:cNvPr>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82" name="Google Shape;395;p31">
            <a:extLst>
              <a:ext uri="{FF2B5EF4-FFF2-40B4-BE49-F238E27FC236}">
                <a16:creationId xmlns:a16="http://schemas.microsoft.com/office/drawing/2014/main" id="{11864258-1454-48D9-952B-86F80A42126A}"/>
              </a:ext>
            </a:extLst>
          </p:cNvPr>
          <p:cNvGrpSpPr/>
          <p:nvPr/>
        </p:nvGrpSpPr>
        <p:grpSpPr>
          <a:xfrm>
            <a:off x="3989277" y="2866508"/>
            <a:ext cx="199249" cy="200142"/>
            <a:chOff x="1813" y="0"/>
            <a:chExt cx="809173" cy="812800"/>
          </a:xfrm>
        </p:grpSpPr>
        <p:sp>
          <p:nvSpPr>
            <p:cNvPr id="83" name="Google Shape;396;p31">
              <a:extLst>
                <a:ext uri="{FF2B5EF4-FFF2-40B4-BE49-F238E27FC236}">
                  <a16:creationId xmlns:a16="http://schemas.microsoft.com/office/drawing/2014/main" id="{326F3D30-CAB9-4A12-BAF3-8A5C7BEABFF7}"/>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97;p31">
              <a:extLst>
                <a:ext uri="{FF2B5EF4-FFF2-40B4-BE49-F238E27FC236}">
                  <a16:creationId xmlns:a16="http://schemas.microsoft.com/office/drawing/2014/main" id="{BFC8F395-753E-4B12-9239-00BA8E21D95B}"/>
                </a:ext>
              </a:extLst>
            </p:cNvPr>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85" name="Google Shape;398;p31">
            <a:extLst>
              <a:ext uri="{FF2B5EF4-FFF2-40B4-BE49-F238E27FC236}">
                <a16:creationId xmlns:a16="http://schemas.microsoft.com/office/drawing/2014/main" id="{D4F2E0EE-CCBA-4B4A-A946-6433887B1FFF}"/>
              </a:ext>
            </a:extLst>
          </p:cNvPr>
          <p:cNvGrpSpPr/>
          <p:nvPr/>
        </p:nvGrpSpPr>
        <p:grpSpPr>
          <a:xfrm>
            <a:off x="4691137" y="2866508"/>
            <a:ext cx="199249" cy="200142"/>
            <a:chOff x="1813" y="0"/>
            <a:chExt cx="809173" cy="812800"/>
          </a:xfrm>
        </p:grpSpPr>
        <p:sp>
          <p:nvSpPr>
            <p:cNvPr id="86" name="Google Shape;399;p31">
              <a:extLst>
                <a:ext uri="{FF2B5EF4-FFF2-40B4-BE49-F238E27FC236}">
                  <a16:creationId xmlns:a16="http://schemas.microsoft.com/office/drawing/2014/main" id="{4BCD791C-7DC2-47F9-A033-0F1E68FD2B5A}"/>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00;p31">
              <a:extLst>
                <a:ext uri="{FF2B5EF4-FFF2-40B4-BE49-F238E27FC236}">
                  <a16:creationId xmlns:a16="http://schemas.microsoft.com/office/drawing/2014/main" id="{683B9CFA-484C-4C60-8148-D7F5C692FC30}"/>
                </a:ext>
              </a:extLst>
            </p:cNvPr>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88" name="Google Shape;401;p31">
            <a:extLst>
              <a:ext uri="{FF2B5EF4-FFF2-40B4-BE49-F238E27FC236}">
                <a16:creationId xmlns:a16="http://schemas.microsoft.com/office/drawing/2014/main" id="{B12ED099-37B4-4605-AA0E-94662493845B}"/>
              </a:ext>
            </a:extLst>
          </p:cNvPr>
          <p:cNvGrpSpPr/>
          <p:nvPr/>
        </p:nvGrpSpPr>
        <p:grpSpPr>
          <a:xfrm>
            <a:off x="7392750" y="2785200"/>
            <a:ext cx="199249" cy="200142"/>
            <a:chOff x="1813" y="0"/>
            <a:chExt cx="809173" cy="812800"/>
          </a:xfrm>
        </p:grpSpPr>
        <p:sp>
          <p:nvSpPr>
            <p:cNvPr id="89" name="Google Shape;402;p31">
              <a:extLst>
                <a:ext uri="{FF2B5EF4-FFF2-40B4-BE49-F238E27FC236}">
                  <a16:creationId xmlns:a16="http://schemas.microsoft.com/office/drawing/2014/main" id="{D3E0EA9A-77E6-441B-89DE-2E78D04A9036}"/>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403;p31">
              <a:extLst>
                <a:ext uri="{FF2B5EF4-FFF2-40B4-BE49-F238E27FC236}">
                  <a16:creationId xmlns:a16="http://schemas.microsoft.com/office/drawing/2014/main" id="{B3C6A1D1-52A6-4423-B3CA-47C1CC3F7ED6}"/>
                </a:ext>
              </a:extLst>
            </p:cNvPr>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1" name="Google Shape;404;p31">
            <a:extLst>
              <a:ext uri="{FF2B5EF4-FFF2-40B4-BE49-F238E27FC236}">
                <a16:creationId xmlns:a16="http://schemas.microsoft.com/office/drawing/2014/main" id="{55BF2663-D0CF-4558-BBEB-0CD64442E892}"/>
              </a:ext>
            </a:extLst>
          </p:cNvPr>
          <p:cNvGrpSpPr/>
          <p:nvPr/>
        </p:nvGrpSpPr>
        <p:grpSpPr>
          <a:xfrm>
            <a:off x="8094610" y="2785200"/>
            <a:ext cx="199249" cy="200142"/>
            <a:chOff x="1813" y="0"/>
            <a:chExt cx="809173" cy="812800"/>
          </a:xfrm>
        </p:grpSpPr>
        <p:sp>
          <p:nvSpPr>
            <p:cNvPr id="92" name="Google Shape;405;p31">
              <a:extLst>
                <a:ext uri="{FF2B5EF4-FFF2-40B4-BE49-F238E27FC236}">
                  <a16:creationId xmlns:a16="http://schemas.microsoft.com/office/drawing/2014/main" id="{A93C4446-30FF-4D35-BE05-CAE3EA5D025C}"/>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406;p31">
              <a:extLst>
                <a:ext uri="{FF2B5EF4-FFF2-40B4-BE49-F238E27FC236}">
                  <a16:creationId xmlns:a16="http://schemas.microsoft.com/office/drawing/2014/main" id="{9593993F-B9FE-41FA-A36E-763B7A7F7ED7}"/>
                </a:ext>
              </a:extLst>
            </p:cNvPr>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4" name="Google Shape;407;p31">
            <a:extLst>
              <a:ext uri="{FF2B5EF4-FFF2-40B4-BE49-F238E27FC236}">
                <a16:creationId xmlns:a16="http://schemas.microsoft.com/office/drawing/2014/main" id="{76968C85-8C37-4FAB-853F-097A05C813DD}"/>
              </a:ext>
            </a:extLst>
          </p:cNvPr>
          <p:cNvGrpSpPr/>
          <p:nvPr/>
        </p:nvGrpSpPr>
        <p:grpSpPr>
          <a:xfrm>
            <a:off x="8796470" y="2785200"/>
            <a:ext cx="199249" cy="200142"/>
            <a:chOff x="1813" y="0"/>
            <a:chExt cx="809173" cy="812800"/>
          </a:xfrm>
        </p:grpSpPr>
        <p:sp>
          <p:nvSpPr>
            <p:cNvPr id="95" name="Google Shape;408;p31">
              <a:extLst>
                <a:ext uri="{FF2B5EF4-FFF2-40B4-BE49-F238E27FC236}">
                  <a16:creationId xmlns:a16="http://schemas.microsoft.com/office/drawing/2014/main" id="{E37AC7C5-A5E2-4863-AE07-26D12BBA6BDD}"/>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409;p31">
              <a:extLst>
                <a:ext uri="{FF2B5EF4-FFF2-40B4-BE49-F238E27FC236}">
                  <a16:creationId xmlns:a16="http://schemas.microsoft.com/office/drawing/2014/main" id="{DD45473E-4C9F-4C07-ADB9-64646A2F6D25}"/>
                </a:ext>
              </a:extLst>
            </p:cNvPr>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97" name="Oval 96">
            <a:extLst>
              <a:ext uri="{FF2B5EF4-FFF2-40B4-BE49-F238E27FC236}">
                <a16:creationId xmlns:a16="http://schemas.microsoft.com/office/drawing/2014/main" id="{7F9AC3D1-B718-43CB-999B-AA6979A2D911}"/>
              </a:ext>
            </a:extLst>
          </p:cNvPr>
          <p:cNvSpPr/>
          <p:nvPr/>
        </p:nvSpPr>
        <p:spPr>
          <a:xfrm>
            <a:off x="722836" y="1847272"/>
            <a:ext cx="2074100" cy="2074100"/>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8" name="Oval 97">
            <a:extLst>
              <a:ext uri="{FF2B5EF4-FFF2-40B4-BE49-F238E27FC236}">
                <a16:creationId xmlns:a16="http://schemas.microsoft.com/office/drawing/2014/main" id="{F24F91C3-735F-4CBD-A462-88795E8AAAAA}"/>
              </a:ext>
            </a:extLst>
          </p:cNvPr>
          <p:cNvSpPr/>
          <p:nvPr/>
        </p:nvSpPr>
        <p:spPr>
          <a:xfrm>
            <a:off x="5085696" y="1856753"/>
            <a:ext cx="2055139" cy="2055139"/>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9" name="Oval 98">
            <a:extLst>
              <a:ext uri="{FF2B5EF4-FFF2-40B4-BE49-F238E27FC236}">
                <a16:creationId xmlns:a16="http://schemas.microsoft.com/office/drawing/2014/main" id="{CFCCC0B5-27D3-4C1F-9F14-52A5A9C18308}"/>
              </a:ext>
            </a:extLst>
          </p:cNvPr>
          <p:cNvSpPr/>
          <p:nvPr/>
        </p:nvSpPr>
        <p:spPr>
          <a:xfrm>
            <a:off x="9416719" y="1784617"/>
            <a:ext cx="2055139" cy="2055139"/>
          </a:xfrm>
          <a:prstGeom prst="ellipse">
            <a:avLst/>
          </a:prstGeom>
          <a:blipFill dpi="0" rotWithShape="1">
            <a:blip r:embed="rId4">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0" name="Google Shape;390;p31">
            <a:extLst>
              <a:ext uri="{FF2B5EF4-FFF2-40B4-BE49-F238E27FC236}">
                <a16:creationId xmlns:a16="http://schemas.microsoft.com/office/drawing/2014/main" id="{76D8CDDA-8644-487A-9BC1-8D9D8C06F4A5}"/>
              </a:ext>
            </a:extLst>
          </p:cNvPr>
          <p:cNvSpPr txBox="1"/>
          <p:nvPr/>
        </p:nvSpPr>
        <p:spPr>
          <a:xfrm>
            <a:off x="0" y="4654356"/>
            <a:ext cx="3731700" cy="1163395"/>
          </a:xfrm>
          <a:prstGeom prst="rect">
            <a:avLst/>
          </a:prstGeom>
          <a:noFill/>
          <a:ln>
            <a:noFill/>
          </a:ln>
        </p:spPr>
        <p:txBody>
          <a:bodyPr spcFirstLastPara="1" wrap="square" lIns="0" tIns="0" rIns="0" bIns="0" anchor="t" anchorCtr="0">
            <a:spAutoFit/>
          </a:bodyPr>
          <a:lstStyle/>
          <a:p>
            <a:pPr marL="0" marR="0" lvl="0" indent="0" algn="ctr" rtl="0">
              <a:lnSpc>
                <a:spcPct val="139958"/>
              </a:lnSpc>
              <a:spcBef>
                <a:spcPts val="0"/>
              </a:spcBef>
              <a:spcAft>
                <a:spcPts val="0"/>
              </a:spcAft>
              <a:buClr>
                <a:srgbClr val="000000"/>
              </a:buClr>
              <a:buFont typeface="Arial"/>
              <a:buNone/>
            </a:pPr>
            <a:r>
              <a:rPr lang="en-US">
                <a:solidFill>
                  <a:srgbClr val="FFFFFF"/>
                </a:solidFill>
                <a:latin typeface="Montserrat"/>
                <a:ea typeface="Montserrat"/>
                <a:cs typeface="Montserrat"/>
                <a:sym typeface="Montserrat"/>
              </a:rPr>
              <a:t>Implementing  manual fan regulation option with SmartThings.</a:t>
            </a:r>
            <a:endParaRPr sz="1400"/>
          </a:p>
        </p:txBody>
      </p:sp>
      <p:sp>
        <p:nvSpPr>
          <p:cNvPr id="101" name="Google Shape;410;p31">
            <a:extLst>
              <a:ext uri="{FF2B5EF4-FFF2-40B4-BE49-F238E27FC236}">
                <a16:creationId xmlns:a16="http://schemas.microsoft.com/office/drawing/2014/main" id="{B597A8B5-EEFD-4D5B-B4DA-62F848A74D0B}"/>
              </a:ext>
            </a:extLst>
          </p:cNvPr>
          <p:cNvSpPr txBox="1"/>
          <p:nvPr/>
        </p:nvSpPr>
        <p:spPr>
          <a:xfrm>
            <a:off x="4790761" y="4548560"/>
            <a:ext cx="3007500" cy="1292631"/>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solidFill>
                  <a:srgbClr val="FFFFFF"/>
                </a:solidFill>
                <a:latin typeface="Montserrat"/>
                <a:ea typeface="Montserrat"/>
                <a:cs typeface="Montserrat"/>
                <a:sym typeface="Montserrat"/>
              </a:rPr>
              <a:t>Addition of IR remote support for enabling offline and manual  control.</a:t>
            </a:r>
            <a:endParaRPr>
              <a:solidFill>
                <a:srgbClr val="FFFFFF"/>
              </a:solidFill>
              <a:latin typeface="Montserrat"/>
              <a:ea typeface="Montserrat"/>
              <a:cs typeface="Montserrat"/>
              <a:sym typeface="Montserrat"/>
            </a:endParaRPr>
          </a:p>
        </p:txBody>
      </p:sp>
      <p:sp>
        <p:nvSpPr>
          <p:cNvPr id="102" name="Google Shape;411;p31">
            <a:extLst>
              <a:ext uri="{FF2B5EF4-FFF2-40B4-BE49-F238E27FC236}">
                <a16:creationId xmlns:a16="http://schemas.microsoft.com/office/drawing/2014/main" id="{41A1B852-4FBF-47EC-9FCB-BF0901055DD2}"/>
              </a:ext>
            </a:extLst>
          </p:cNvPr>
          <p:cNvSpPr txBox="1"/>
          <p:nvPr/>
        </p:nvSpPr>
        <p:spPr>
          <a:xfrm>
            <a:off x="8995719" y="4515807"/>
            <a:ext cx="2897140" cy="156963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solidFill>
                  <a:srgbClr val="FFFFFF"/>
                </a:solidFill>
                <a:latin typeface="Montserrat"/>
                <a:ea typeface="Montserrat"/>
                <a:cs typeface="Montserrat"/>
                <a:sym typeface="Montserrat"/>
              </a:rPr>
              <a:t>Adding mobile application support that does not depend on APIs like google and Alexa.</a:t>
            </a:r>
            <a:endParaRPr>
              <a:solidFill>
                <a:srgbClr val="FFFFFF"/>
              </a:solidFill>
              <a:latin typeface="Montserrat"/>
              <a:ea typeface="Montserrat"/>
              <a:cs typeface="Montserrat"/>
              <a:sym typeface="Montserrat"/>
            </a:endParaRPr>
          </a:p>
        </p:txBody>
      </p:sp>
    </p:spTree>
    <p:extLst>
      <p:ext uri="{BB962C8B-B14F-4D97-AF65-F5344CB8AC3E}">
        <p14:creationId xmlns:p14="http://schemas.microsoft.com/office/powerpoint/2010/main" val="23788281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B22BDFB3-760B-485B-8178-A98B04A5BA44}"/>
              </a:ext>
            </a:extLst>
          </p:cNvPr>
          <p:cNvPicPr>
            <a:picLocks noGrp="1" noChangeAspect="1"/>
          </p:cNvPicPr>
          <p:nvPr>
            <p:ph type="pic" sz="quarter" idx="13"/>
          </p:nvPr>
        </p:nvPicPr>
        <p:blipFill>
          <a:blip r:embed="rId2"/>
          <a:srcRect t="7944" b="7944"/>
          <a:stretch>
            <a:fillRect/>
          </a:stretch>
        </p:blipFill>
        <p:spPr/>
      </p:pic>
      <p:sp>
        <p:nvSpPr>
          <p:cNvPr id="15" name="Title 14">
            <a:extLst>
              <a:ext uri="{FF2B5EF4-FFF2-40B4-BE49-F238E27FC236}">
                <a16:creationId xmlns:a16="http://schemas.microsoft.com/office/drawing/2014/main" id="{FE60C9E5-E020-489F-8A9F-BCBE2A0C3BBC}"/>
              </a:ext>
            </a:extLst>
          </p:cNvPr>
          <p:cNvSpPr>
            <a:spLocks noGrp="1"/>
          </p:cNvSpPr>
          <p:nvPr>
            <p:ph type="title"/>
          </p:nvPr>
        </p:nvSpPr>
        <p:spPr>
          <a:xfrm>
            <a:off x="4065968" y="5606968"/>
            <a:ext cx="7121815" cy="1718189"/>
          </a:xfrm>
        </p:spPr>
        <p:txBody>
          <a:bodyPr/>
          <a:lstStyle/>
          <a:p>
            <a:r>
              <a:rPr lang="en-US" sz="8000"/>
              <a:t>Thank you</a:t>
            </a:r>
          </a:p>
        </p:txBody>
      </p:sp>
      <p:sp>
        <p:nvSpPr>
          <p:cNvPr id="12" name="Slide Number Placeholder 11">
            <a:extLst>
              <a:ext uri="{FF2B5EF4-FFF2-40B4-BE49-F238E27FC236}">
                <a16:creationId xmlns:a16="http://schemas.microsoft.com/office/drawing/2014/main" id="{1F967A96-6B86-484C-8592-14A44DA72C4F}"/>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11</a:t>
            </a:fld>
            <a:endParaRPr lang="en-US"/>
          </a:p>
        </p:txBody>
      </p:sp>
    </p:spTree>
    <p:extLst>
      <p:ext uri="{BB962C8B-B14F-4D97-AF65-F5344CB8AC3E}">
        <p14:creationId xmlns:p14="http://schemas.microsoft.com/office/powerpoint/2010/main" val="15056969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8" name="Picture Placeholder 107">
            <a:extLst>
              <a:ext uri="{FF2B5EF4-FFF2-40B4-BE49-F238E27FC236}">
                <a16:creationId xmlns:a16="http://schemas.microsoft.com/office/drawing/2014/main" id="{FAFD635F-714B-4EE8-9D07-0B32545C6D1F}"/>
              </a:ext>
            </a:extLst>
          </p:cNvPr>
          <p:cNvPicPr>
            <a:picLocks noGrp="1" noChangeAspect="1"/>
          </p:cNvPicPr>
          <p:nvPr>
            <p:ph type="pic" sz="quarter" idx="13"/>
          </p:nvPr>
        </p:nvPicPr>
        <p:blipFill>
          <a:blip r:embed="rId2"/>
          <a:srcRect/>
          <a:stretch/>
        </p:blipFill>
        <p:spPr>
          <a:xfrm flipH="1">
            <a:off x="5176911" y="0"/>
            <a:ext cx="6867376" cy="6867376"/>
          </a:xfrm>
        </p:spPr>
      </p:pic>
      <p:sp>
        <p:nvSpPr>
          <p:cNvPr id="20" name="Title 19">
            <a:extLst>
              <a:ext uri="{FF2B5EF4-FFF2-40B4-BE49-F238E27FC236}">
                <a16:creationId xmlns:a16="http://schemas.microsoft.com/office/drawing/2014/main" id="{2E468DC9-F7EA-4DDD-A3C6-7FED01F0AB9B}"/>
              </a:ext>
            </a:extLst>
          </p:cNvPr>
          <p:cNvSpPr>
            <a:spLocks noGrp="1"/>
          </p:cNvSpPr>
          <p:nvPr>
            <p:ph type="title"/>
          </p:nvPr>
        </p:nvSpPr>
        <p:spPr>
          <a:xfrm>
            <a:off x="-2" y="1672143"/>
            <a:ext cx="6019802" cy="3513714"/>
          </a:xfrm>
        </p:spPr>
        <p:txBody>
          <a:bodyPr/>
          <a:lstStyle/>
          <a:p>
            <a:r>
              <a:rPr lang="en-US" noProof="0"/>
              <a:t>Introduction</a:t>
            </a:r>
            <a:endParaRPr lang="en-US"/>
          </a:p>
        </p:txBody>
      </p:sp>
      <p:sp>
        <p:nvSpPr>
          <p:cNvPr id="30" name="Text Placeholder 29">
            <a:extLst>
              <a:ext uri="{FF2B5EF4-FFF2-40B4-BE49-F238E27FC236}">
                <a16:creationId xmlns:a16="http://schemas.microsoft.com/office/drawing/2014/main" id="{E1840D15-B3C7-4446-9131-8F222F601B1B}"/>
              </a:ext>
            </a:extLst>
          </p:cNvPr>
          <p:cNvSpPr>
            <a:spLocks noGrp="1"/>
          </p:cNvSpPr>
          <p:nvPr>
            <p:ph type="body" sz="quarter" idx="15"/>
          </p:nvPr>
        </p:nvSpPr>
        <p:spPr>
          <a:xfrm>
            <a:off x="505798" y="2927695"/>
            <a:ext cx="4671113" cy="1731145"/>
          </a:xfrm>
        </p:spPr>
        <p:txBody>
          <a:bodyPr>
            <a:normAutofit/>
          </a:bodyPr>
          <a:lstStyle/>
          <a:p>
            <a:r>
              <a:rPr lang="en-US" sz="1400">
                <a:solidFill>
                  <a:srgbClr val="FFFFFF"/>
                </a:solidFill>
                <a:latin typeface="Montserrat"/>
                <a:ea typeface="Montserrat"/>
                <a:cs typeface="Montserrat"/>
                <a:sym typeface="Montserrat"/>
              </a:rPr>
              <a:t>Smart homes have become increasingly popular over the past few years. They offer a level of convenience and control that was previously unavailable. Our project is designed to take smart home automation to the next level.</a:t>
            </a:r>
          </a:p>
          <a:p>
            <a:endParaRPr lang="en-US"/>
          </a:p>
        </p:txBody>
      </p:sp>
      <p:sp>
        <p:nvSpPr>
          <p:cNvPr id="5" name="Slide Number Placeholder 4">
            <a:extLst>
              <a:ext uri="{FF2B5EF4-FFF2-40B4-BE49-F238E27FC236}">
                <a16:creationId xmlns:a16="http://schemas.microsoft.com/office/drawing/2014/main" id="{06774A57-DC9F-44C5-B707-3B57BDBE4437}"/>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2</a:t>
            </a:fld>
            <a:endParaRPr lang="en-US"/>
          </a:p>
        </p:txBody>
      </p:sp>
    </p:spTree>
    <p:extLst>
      <p:ext uri="{BB962C8B-B14F-4D97-AF65-F5344CB8AC3E}">
        <p14:creationId xmlns:p14="http://schemas.microsoft.com/office/powerpoint/2010/main" val="2773771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a:extLst>
              <a:ext uri="{FF2B5EF4-FFF2-40B4-BE49-F238E27FC236}">
                <a16:creationId xmlns:a16="http://schemas.microsoft.com/office/drawing/2014/main" id="{01A4D341-9CED-415E-A417-C204833D5641}"/>
              </a:ext>
            </a:extLst>
          </p:cNvPr>
          <p:cNvSpPr>
            <a:spLocks noGrp="1"/>
          </p:cNvSpPr>
          <p:nvPr>
            <p:ph type="title"/>
          </p:nvPr>
        </p:nvSpPr>
        <p:spPr/>
        <p:txBody>
          <a:bodyPr>
            <a:normAutofit fontScale="90000"/>
          </a:bodyPr>
          <a:lstStyle/>
          <a:p>
            <a:r>
              <a:rPr lang="en-IN"/>
              <a:t>technologies</a:t>
            </a:r>
            <a:endParaRPr lang="en-US"/>
          </a:p>
        </p:txBody>
      </p:sp>
      <p:pic>
        <p:nvPicPr>
          <p:cNvPr id="52" name="Picture Placeholder 51" descr="A close up of a person wearing glasses and the measurements of the eyes">
            <a:extLst>
              <a:ext uri="{FF2B5EF4-FFF2-40B4-BE49-F238E27FC236}">
                <a16:creationId xmlns:a16="http://schemas.microsoft.com/office/drawing/2014/main" id="{2C10E818-8391-45ED-A8AC-28347E77C214}"/>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flipH="1">
            <a:off x="0" y="729926"/>
            <a:ext cx="3581400" cy="5388772"/>
          </a:xfrm>
        </p:spPr>
      </p:pic>
      <p:sp>
        <p:nvSpPr>
          <p:cNvPr id="64" name="Text Placeholder 63">
            <a:extLst>
              <a:ext uri="{FF2B5EF4-FFF2-40B4-BE49-F238E27FC236}">
                <a16:creationId xmlns:a16="http://schemas.microsoft.com/office/drawing/2014/main" id="{65AD76B6-01DC-462A-9FF0-16CC82FBDBE0}"/>
              </a:ext>
            </a:extLst>
          </p:cNvPr>
          <p:cNvSpPr>
            <a:spLocks noGrp="1"/>
          </p:cNvSpPr>
          <p:nvPr>
            <p:ph type="body" sz="quarter" idx="22"/>
          </p:nvPr>
        </p:nvSpPr>
        <p:spPr>
          <a:xfrm>
            <a:off x="4065516" y="1921400"/>
            <a:ext cx="2548348" cy="365125"/>
          </a:xfrm>
        </p:spPr>
        <p:txBody>
          <a:bodyPr>
            <a:normAutofit fontScale="92500"/>
          </a:bodyPr>
          <a:lstStyle/>
          <a:p>
            <a:r>
              <a:rPr lang="en-US"/>
              <a:t>Microcontroller</a:t>
            </a:r>
          </a:p>
        </p:txBody>
      </p:sp>
      <p:sp>
        <p:nvSpPr>
          <p:cNvPr id="63" name="Text Placeholder 62">
            <a:extLst>
              <a:ext uri="{FF2B5EF4-FFF2-40B4-BE49-F238E27FC236}">
                <a16:creationId xmlns:a16="http://schemas.microsoft.com/office/drawing/2014/main" id="{831B3626-E1D2-42AE-AB45-94BC5112D8FC}"/>
              </a:ext>
            </a:extLst>
          </p:cNvPr>
          <p:cNvSpPr>
            <a:spLocks noGrp="1"/>
          </p:cNvSpPr>
          <p:nvPr>
            <p:ph type="body" sz="quarter" idx="16"/>
          </p:nvPr>
        </p:nvSpPr>
        <p:spPr>
          <a:xfrm>
            <a:off x="6746476" y="1921400"/>
            <a:ext cx="2289974" cy="365125"/>
          </a:xfrm>
        </p:spPr>
        <p:txBody>
          <a:bodyPr/>
          <a:lstStyle/>
          <a:p>
            <a:pPr algn="ctr"/>
            <a:r>
              <a:rPr lang="en-US"/>
              <a:t>IOT</a:t>
            </a:r>
          </a:p>
        </p:txBody>
      </p:sp>
      <p:sp>
        <p:nvSpPr>
          <p:cNvPr id="67" name="Text Placeholder 66">
            <a:extLst>
              <a:ext uri="{FF2B5EF4-FFF2-40B4-BE49-F238E27FC236}">
                <a16:creationId xmlns:a16="http://schemas.microsoft.com/office/drawing/2014/main" id="{3705D4B7-D21E-458D-B289-A189923D7B3E}"/>
              </a:ext>
            </a:extLst>
          </p:cNvPr>
          <p:cNvSpPr>
            <a:spLocks noGrp="1"/>
          </p:cNvSpPr>
          <p:nvPr>
            <p:ph type="body" sz="quarter" idx="25"/>
          </p:nvPr>
        </p:nvSpPr>
        <p:spPr>
          <a:xfrm>
            <a:off x="9417910" y="1921400"/>
            <a:ext cx="2289974" cy="365125"/>
          </a:xfrm>
        </p:spPr>
        <p:txBody>
          <a:bodyPr/>
          <a:lstStyle/>
          <a:p>
            <a:pPr algn="ctr"/>
            <a:r>
              <a:rPr lang="en-US"/>
              <a:t>API</a:t>
            </a:r>
          </a:p>
        </p:txBody>
      </p:sp>
      <p:sp>
        <p:nvSpPr>
          <p:cNvPr id="43" name="Text Placeholder 42">
            <a:extLst>
              <a:ext uri="{FF2B5EF4-FFF2-40B4-BE49-F238E27FC236}">
                <a16:creationId xmlns:a16="http://schemas.microsoft.com/office/drawing/2014/main" id="{80683256-31D4-4761-874B-66494293B9AF}"/>
              </a:ext>
            </a:extLst>
          </p:cNvPr>
          <p:cNvSpPr>
            <a:spLocks noGrp="1"/>
          </p:cNvSpPr>
          <p:nvPr>
            <p:ph type="body" sz="quarter" idx="18"/>
          </p:nvPr>
        </p:nvSpPr>
        <p:spPr>
          <a:xfrm>
            <a:off x="4065518" y="2245709"/>
            <a:ext cx="2289974" cy="3737839"/>
          </a:xfrm>
        </p:spPr>
        <p:txBody>
          <a:bodyPr>
            <a:normAutofit fontScale="92500"/>
          </a:bodyPr>
          <a:lstStyle/>
          <a:p>
            <a:r>
              <a:rPr lang="en-US"/>
              <a:t>Microcontroller technology is the concept of creating a small computer on a single chip that can perform various tasks in an embedded system. A microcontroller typically consists of a processor, memory, and input/output peripherals that can communicate with other devices and sensors. Microcontrollers are used in many applications, such as automotive, medical, industrial, and consumer electronics</a:t>
            </a:r>
          </a:p>
        </p:txBody>
      </p:sp>
      <p:sp>
        <p:nvSpPr>
          <p:cNvPr id="42" name="Text Placeholder 41">
            <a:extLst>
              <a:ext uri="{FF2B5EF4-FFF2-40B4-BE49-F238E27FC236}">
                <a16:creationId xmlns:a16="http://schemas.microsoft.com/office/drawing/2014/main" id="{A68FF55C-6F05-48FC-9323-AB8D48077BE6}"/>
              </a:ext>
            </a:extLst>
          </p:cNvPr>
          <p:cNvSpPr>
            <a:spLocks noGrp="1"/>
          </p:cNvSpPr>
          <p:nvPr>
            <p:ph type="body" sz="quarter" idx="17"/>
          </p:nvPr>
        </p:nvSpPr>
        <p:spPr>
          <a:xfrm>
            <a:off x="6746476" y="2245709"/>
            <a:ext cx="2289974" cy="2947728"/>
          </a:xfrm>
        </p:spPr>
        <p:txBody>
          <a:bodyPr>
            <a:normAutofit lnSpcReduction="10000"/>
          </a:bodyPr>
          <a:lstStyle/>
          <a:p>
            <a:r>
              <a:rPr lang="en-US"/>
              <a:t>The technology of IoT is the concept of connecting various devices and objects to a network that can exchange data and information without human intervention. IoT devices can have sensors, software, processing ability and other technologies that enable the</a:t>
            </a:r>
          </a:p>
        </p:txBody>
      </p:sp>
      <p:sp>
        <p:nvSpPr>
          <p:cNvPr id="50" name="Text Placeholder 49">
            <a:extLst>
              <a:ext uri="{FF2B5EF4-FFF2-40B4-BE49-F238E27FC236}">
                <a16:creationId xmlns:a16="http://schemas.microsoft.com/office/drawing/2014/main" id="{0868D1C0-8D01-4F5F-ADB2-2B0A4D1E744F}"/>
              </a:ext>
            </a:extLst>
          </p:cNvPr>
          <p:cNvSpPr>
            <a:spLocks noGrp="1"/>
          </p:cNvSpPr>
          <p:nvPr>
            <p:ph type="body" sz="quarter" idx="26"/>
          </p:nvPr>
        </p:nvSpPr>
        <p:spPr>
          <a:xfrm>
            <a:off x="9417910" y="2245708"/>
            <a:ext cx="2289974" cy="3737841"/>
          </a:xfrm>
        </p:spPr>
        <p:txBody>
          <a:bodyPr vert="horz" lIns="91440" tIns="45720" rIns="91440" bIns="45720" rtlCol="0" anchor="t">
            <a:normAutofit fontScale="92500" lnSpcReduction="20000"/>
          </a:bodyPr>
          <a:lstStyle/>
          <a:p>
            <a:r>
              <a:rPr lang="en-US"/>
              <a:t>The technology of API is the concept of creating a set of rules and protocols that enable different software components to communicate with each other. API stands for Application Programming Interface, and it defines how a client application can request and receive data from a server application. There are different types of APIs, such as SOAP, RPC, WebSocket, and REST. REST APIs are the most common and flexible ones, and they use HTTP methods like GET, PUT, DELETE, etc.</a:t>
            </a:r>
          </a:p>
        </p:txBody>
      </p:sp>
      <p:sp>
        <p:nvSpPr>
          <p:cNvPr id="5" name="Slide Number Placeholder 4">
            <a:extLst>
              <a:ext uri="{FF2B5EF4-FFF2-40B4-BE49-F238E27FC236}">
                <a16:creationId xmlns:a16="http://schemas.microsoft.com/office/drawing/2014/main" id="{3E0ED447-C6CA-4C7D-8108-E593E142A823}"/>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3</a:t>
            </a:fld>
            <a:endParaRPr lang="en-US"/>
          </a:p>
        </p:txBody>
      </p:sp>
    </p:spTree>
    <p:extLst>
      <p:ext uri="{BB962C8B-B14F-4D97-AF65-F5344CB8AC3E}">
        <p14:creationId xmlns:p14="http://schemas.microsoft.com/office/powerpoint/2010/main" val="6117753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itle 48">
            <a:extLst>
              <a:ext uri="{FF2B5EF4-FFF2-40B4-BE49-F238E27FC236}">
                <a16:creationId xmlns:a16="http://schemas.microsoft.com/office/drawing/2014/main" id="{4B590098-81C1-4249-B3A2-EA9785C89F87}"/>
              </a:ext>
            </a:extLst>
          </p:cNvPr>
          <p:cNvSpPr>
            <a:spLocks noGrp="1"/>
          </p:cNvSpPr>
          <p:nvPr>
            <p:ph type="title"/>
          </p:nvPr>
        </p:nvSpPr>
        <p:spPr>
          <a:xfrm>
            <a:off x="2452698" y="1566777"/>
            <a:ext cx="7286604" cy="634323"/>
          </a:xfrm>
        </p:spPr>
        <p:txBody>
          <a:bodyPr/>
          <a:lstStyle/>
          <a:p>
            <a:r>
              <a:rPr lang="en-US"/>
              <a:t>Tools</a:t>
            </a:r>
          </a:p>
        </p:txBody>
      </p:sp>
      <p:sp>
        <p:nvSpPr>
          <p:cNvPr id="6" name="Text Placeholder 5">
            <a:extLst>
              <a:ext uri="{FF2B5EF4-FFF2-40B4-BE49-F238E27FC236}">
                <a16:creationId xmlns:a16="http://schemas.microsoft.com/office/drawing/2014/main" id="{ECD612B0-CA10-4130-B168-DF81E13876EC}"/>
              </a:ext>
            </a:extLst>
          </p:cNvPr>
          <p:cNvSpPr>
            <a:spLocks noGrp="1"/>
          </p:cNvSpPr>
          <p:nvPr>
            <p:ph type="body" sz="quarter" idx="18"/>
          </p:nvPr>
        </p:nvSpPr>
        <p:spPr>
          <a:xfrm>
            <a:off x="1488239" y="4570546"/>
            <a:ext cx="2118414" cy="332113"/>
          </a:xfrm>
        </p:spPr>
        <p:txBody>
          <a:bodyPr>
            <a:normAutofit/>
          </a:bodyPr>
          <a:lstStyle/>
          <a:p>
            <a:r>
              <a:rPr lang="en-US"/>
              <a:t>ESP-32​​</a:t>
            </a:r>
          </a:p>
        </p:txBody>
      </p:sp>
      <p:sp>
        <p:nvSpPr>
          <p:cNvPr id="7" name="Text Placeholder 6">
            <a:extLst>
              <a:ext uri="{FF2B5EF4-FFF2-40B4-BE49-F238E27FC236}">
                <a16:creationId xmlns:a16="http://schemas.microsoft.com/office/drawing/2014/main" id="{4A624D75-824F-4CC8-9323-2E23CB884A56}"/>
              </a:ext>
            </a:extLst>
          </p:cNvPr>
          <p:cNvSpPr>
            <a:spLocks noGrp="1"/>
          </p:cNvSpPr>
          <p:nvPr>
            <p:ph type="body" sz="quarter" idx="19"/>
          </p:nvPr>
        </p:nvSpPr>
        <p:spPr>
          <a:xfrm>
            <a:off x="1488239" y="4886780"/>
            <a:ext cx="2142728" cy="531393"/>
          </a:xfrm>
        </p:spPr>
        <p:txBody>
          <a:bodyPr/>
          <a:lstStyle/>
          <a:p>
            <a:r>
              <a:rPr lang="en-US"/>
              <a:t>We used this to get Wi-Fi access for IoT </a:t>
            </a:r>
          </a:p>
        </p:txBody>
      </p:sp>
      <p:sp>
        <p:nvSpPr>
          <p:cNvPr id="11" name="Text Placeholder 10">
            <a:extLst>
              <a:ext uri="{FF2B5EF4-FFF2-40B4-BE49-F238E27FC236}">
                <a16:creationId xmlns:a16="http://schemas.microsoft.com/office/drawing/2014/main" id="{F72949CD-9D3F-427D-B9F4-D4BC669A1EBC}"/>
              </a:ext>
            </a:extLst>
          </p:cNvPr>
          <p:cNvSpPr>
            <a:spLocks noGrp="1"/>
          </p:cNvSpPr>
          <p:nvPr>
            <p:ph type="body" sz="quarter" idx="23"/>
          </p:nvPr>
        </p:nvSpPr>
        <p:spPr>
          <a:xfrm>
            <a:off x="3860463" y="4570546"/>
            <a:ext cx="2118414" cy="332113"/>
          </a:xfrm>
        </p:spPr>
        <p:txBody>
          <a:bodyPr/>
          <a:lstStyle/>
          <a:p>
            <a:r>
              <a:rPr lang="en-US"/>
              <a:t>8 channel relay</a:t>
            </a:r>
          </a:p>
        </p:txBody>
      </p:sp>
      <p:sp>
        <p:nvSpPr>
          <p:cNvPr id="12" name="Text Placeholder 11">
            <a:extLst>
              <a:ext uri="{FF2B5EF4-FFF2-40B4-BE49-F238E27FC236}">
                <a16:creationId xmlns:a16="http://schemas.microsoft.com/office/drawing/2014/main" id="{C2135DE6-D742-4873-90DE-D377ACDAC2CF}"/>
              </a:ext>
            </a:extLst>
          </p:cNvPr>
          <p:cNvSpPr>
            <a:spLocks noGrp="1"/>
          </p:cNvSpPr>
          <p:nvPr>
            <p:ph type="body" sz="quarter" idx="24"/>
          </p:nvPr>
        </p:nvSpPr>
        <p:spPr>
          <a:xfrm>
            <a:off x="3860463" y="4886780"/>
            <a:ext cx="2118414" cy="531393"/>
          </a:xfrm>
        </p:spPr>
        <p:txBody>
          <a:bodyPr/>
          <a:lstStyle/>
          <a:p>
            <a:r>
              <a:rPr lang="en-IN"/>
              <a:t>To control ac supply </a:t>
            </a:r>
            <a:endParaRPr lang="en-US"/>
          </a:p>
        </p:txBody>
      </p:sp>
      <p:sp>
        <p:nvSpPr>
          <p:cNvPr id="13" name="Text Placeholder 12">
            <a:extLst>
              <a:ext uri="{FF2B5EF4-FFF2-40B4-BE49-F238E27FC236}">
                <a16:creationId xmlns:a16="http://schemas.microsoft.com/office/drawing/2014/main" id="{47B3AD41-1FE5-49CB-8A4E-D4849B52B19A}"/>
              </a:ext>
            </a:extLst>
          </p:cNvPr>
          <p:cNvSpPr>
            <a:spLocks noGrp="1"/>
          </p:cNvSpPr>
          <p:nvPr>
            <p:ph type="body" sz="quarter" idx="25"/>
          </p:nvPr>
        </p:nvSpPr>
        <p:spPr>
          <a:xfrm>
            <a:off x="6232687" y="4570546"/>
            <a:ext cx="2118414" cy="332113"/>
          </a:xfrm>
        </p:spPr>
        <p:txBody>
          <a:bodyPr>
            <a:normAutofit/>
          </a:bodyPr>
          <a:lstStyle/>
          <a:p>
            <a:r>
              <a:rPr lang="en-US"/>
              <a:t>5V DC Adapter</a:t>
            </a:r>
          </a:p>
        </p:txBody>
      </p:sp>
      <p:sp>
        <p:nvSpPr>
          <p:cNvPr id="14" name="Text Placeholder 13">
            <a:extLst>
              <a:ext uri="{FF2B5EF4-FFF2-40B4-BE49-F238E27FC236}">
                <a16:creationId xmlns:a16="http://schemas.microsoft.com/office/drawing/2014/main" id="{0DF2FA86-F417-4CF1-AA96-86CEC9266FA3}"/>
              </a:ext>
            </a:extLst>
          </p:cNvPr>
          <p:cNvSpPr>
            <a:spLocks noGrp="1"/>
          </p:cNvSpPr>
          <p:nvPr>
            <p:ph type="body" sz="quarter" idx="26"/>
          </p:nvPr>
        </p:nvSpPr>
        <p:spPr>
          <a:xfrm>
            <a:off x="6232687" y="4886780"/>
            <a:ext cx="2118414" cy="531393"/>
          </a:xfrm>
        </p:spPr>
        <p:txBody>
          <a:bodyPr>
            <a:normAutofit fontScale="92500" lnSpcReduction="10000"/>
          </a:bodyPr>
          <a:lstStyle/>
          <a:p>
            <a:r>
              <a:rPr lang="en-US"/>
              <a:t>To give power supply to give power supply to our to our home Automation</a:t>
            </a:r>
          </a:p>
        </p:txBody>
      </p:sp>
      <p:sp>
        <p:nvSpPr>
          <p:cNvPr id="15" name="Text Placeholder 14">
            <a:extLst>
              <a:ext uri="{FF2B5EF4-FFF2-40B4-BE49-F238E27FC236}">
                <a16:creationId xmlns:a16="http://schemas.microsoft.com/office/drawing/2014/main" id="{02A02D31-8F04-4F7D-80D7-63235BCF72C4}"/>
              </a:ext>
            </a:extLst>
          </p:cNvPr>
          <p:cNvSpPr>
            <a:spLocks noGrp="1"/>
          </p:cNvSpPr>
          <p:nvPr>
            <p:ph type="body" sz="quarter" idx="27"/>
          </p:nvPr>
        </p:nvSpPr>
        <p:spPr>
          <a:xfrm>
            <a:off x="8604911" y="4570546"/>
            <a:ext cx="2118415" cy="332113"/>
          </a:xfrm>
        </p:spPr>
        <p:txBody>
          <a:bodyPr>
            <a:normAutofit/>
          </a:bodyPr>
          <a:lstStyle/>
          <a:p>
            <a:r>
              <a:rPr lang="en-US"/>
              <a:t>server</a:t>
            </a:r>
          </a:p>
        </p:txBody>
      </p:sp>
      <p:sp>
        <p:nvSpPr>
          <p:cNvPr id="16" name="Text Placeholder 15">
            <a:extLst>
              <a:ext uri="{FF2B5EF4-FFF2-40B4-BE49-F238E27FC236}">
                <a16:creationId xmlns:a16="http://schemas.microsoft.com/office/drawing/2014/main" id="{6FB54806-880A-4646-9759-138039CF74A6}"/>
              </a:ext>
            </a:extLst>
          </p:cNvPr>
          <p:cNvSpPr>
            <a:spLocks noGrp="1"/>
          </p:cNvSpPr>
          <p:nvPr>
            <p:ph type="body" sz="quarter" idx="28"/>
          </p:nvPr>
        </p:nvSpPr>
        <p:spPr>
          <a:xfrm>
            <a:off x="8604911" y="4886780"/>
            <a:ext cx="2118415" cy="531393"/>
          </a:xfrm>
        </p:spPr>
        <p:txBody>
          <a:bodyPr>
            <a:normAutofit fontScale="92500" lnSpcReduction="10000"/>
          </a:bodyPr>
          <a:lstStyle/>
          <a:p>
            <a:r>
              <a:rPr lang="en-US"/>
              <a:t>For making thing operate from anywhere and Used the potential of IoT </a:t>
            </a:r>
          </a:p>
        </p:txBody>
      </p:sp>
      <p:sp>
        <p:nvSpPr>
          <p:cNvPr id="19" name="Slide Number Placeholder 18">
            <a:extLst>
              <a:ext uri="{FF2B5EF4-FFF2-40B4-BE49-F238E27FC236}">
                <a16:creationId xmlns:a16="http://schemas.microsoft.com/office/drawing/2014/main" id="{74E25067-A5AE-4CD6-9383-5050461A9EEF}"/>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4</a:t>
            </a:fld>
            <a:endParaRPr lang="en-US"/>
          </a:p>
        </p:txBody>
      </p:sp>
      <p:pic>
        <p:nvPicPr>
          <p:cNvPr id="24" name="Picture Placeholder 23">
            <a:extLst>
              <a:ext uri="{FF2B5EF4-FFF2-40B4-BE49-F238E27FC236}">
                <a16:creationId xmlns:a16="http://schemas.microsoft.com/office/drawing/2014/main" id="{A871571E-6964-4777-967D-E09BF5817860}"/>
              </a:ext>
            </a:extLst>
          </p:cNvPr>
          <p:cNvPicPr>
            <a:picLocks noGrp="1" noChangeAspect="1"/>
          </p:cNvPicPr>
          <p:nvPr>
            <p:ph type="pic" sz="quarter" idx="15"/>
          </p:nvPr>
        </p:nvPicPr>
        <p:blipFill>
          <a:blip r:embed="rId2"/>
          <a:srcRect l="10429" r="10429"/>
          <a:stretch>
            <a:fillRect/>
          </a:stretch>
        </p:blipFill>
        <p:spPr/>
      </p:pic>
      <p:pic>
        <p:nvPicPr>
          <p:cNvPr id="28" name="Picture Placeholder 27">
            <a:extLst>
              <a:ext uri="{FF2B5EF4-FFF2-40B4-BE49-F238E27FC236}">
                <a16:creationId xmlns:a16="http://schemas.microsoft.com/office/drawing/2014/main" id="{CC1EBD85-A757-4D4E-93D1-E5FD27F200DB}"/>
              </a:ext>
            </a:extLst>
          </p:cNvPr>
          <p:cNvPicPr>
            <a:picLocks noGrp="1" noChangeAspect="1"/>
          </p:cNvPicPr>
          <p:nvPr>
            <p:ph type="pic" sz="quarter" idx="20"/>
          </p:nvPr>
        </p:nvPicPr>
        <p:blipFill>
          <a:blip r:embed="rId3"/>
          <a:srcRect l="424" r="424"/>
          <a:stretch>
            <a:fillRect/>
          </a:stretch>
        </p:blipFill>
        <p:spPr/>
      </p:pic>
      <p:pic>
        <p:nvPicPr>
          <p:cNvPr id="30" name="Picture Placeholder 29">
            <a:extLst>
              <a:ext uri="{FF2B5EF4-FFF2-40B4-BE49-F238E27FC236}">
                <a16:creationId xmlns:a16="http://schemas.microsoft.com/office/drawing/2014/main" id="{2802EE38-BA14-44A8-8801-81B91DB89852}"/>
              </a:ext>
            </a:extLst>
          </p:cNvPr>
          <p:cNvPicPr>
            <a:picLocks noGrp="1" noChangeAspect="1"/>
          </p:cNvPicPr>
          <p:nvPr>
            <p:ph type="pic" sz="quarter" idx="21"/>
          </p:nvPr>
        </p:nvPicPr>
        <p:blipFill>
          <a:blip r:embed="rId4"/>
          <a:srcRect l="371" r="371"/>
          <a:stretch>
            <a:fillRect/>
          </a:stretch>
        </p:blipFill>
        <p:spPr/>
      </p:pic>
      <p:pic>
        <p:nvPicPr>
          <p:cNvPr id="36" name="Picture Placeholder 35">
            <a:extLst>
              <a:ext uri="{FF2B5EF4-FFF2-40B4-BE49-F238E27FC236}">
                <a16:creationId xmlns:a16="http://schemas.microsoft.com/office/drawing/2014/main" id="{20E2B37C-C12B-4D08-82CE-6B303CC79124}"/>
              </a:ext>
            </a:extLst>
          </p:cNvPr>
          <p:cNvPicPr>
            <a:picLocks noGrp="1" noChangeAspect="1"/>
          </p:cNvPicPr>
          <p:nvPr>
            <p:ph type="pic" sz="quarter" idx="22"/>
          </p:nvPr>
        </p:nvPicPr>
        <p:blipFill>
          <a:blip r:embed="rId5"/>
          <a:srcRect l="22208" r="22208"/>
          <a:stretch>
            <a:fillRect/>
          </a:stretch>
        </p:blipFill>
        <p:spPr/>
      </p:pic>
    </p:spTree>
    <p:extLst>
      <p:ext uri="{BB962C8B-B14F-4D97-AF65-F5344CB8AC3E}">
        <p14:creationId xmlns:p14="http://schemas.microsoft.com/office/powerpoint/2010/main" val="10019647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itle 32">
            <a:extLst>
              <a:ext uri="{FF2B5EF4-FFF2-40B4-BE49-F238E27FC236}">
                <a16:creationId xmlns:a16="http://schemas.microsoft.com/office/drawing/2014/main" id="{4F4C28E4-6D60-402B-8F22-B1AED571D98D}"/>
              </a:ext>
            </a:extLst>
          </p:cNvPr>
          <p:cNvSpPr>
            <a:spLocks noGrp="1"/>
          </p:cNvSpPr>
          <p:nvPr>
            <p:ph type="title"/>
          </p:nvPr>
        </p:nvSpPr>
        <p:spPr>
          <a:xfrm>
            <a:off x="381122" y="2527298"/>
            <a:ext cx="2956810" cy="1803401"/>
          </a:xfrm>
        </p:spPr>
        <p:txBody>
          <a:bodyPr>
            <a:normAutofit fontScale="90000"/>
          </a:bodyPr>
          <a:lstStyle/>
          <a:p>
            <a:r>
              <a:rPr lang="en-US" noProof="0"/>
              <a:t>FLOW Chart of our project</a:t>
            </a:r>
            <a:endParaRPr lang="en-US"/>
          </a:p>
        </p:txBody>
      </p:sp>
      <p:sp>
        <p:nvSpPr>
          <p:cNvPr id="5" name="Slide Number Placeholder 4">
            <a:extLst>
              <a:ext uri="{FF2B5EF4-FFF2-40B4-BE49-F238E27FC236}">
                <a16:creationId xmlns:a16="http://schemas.microsoft.com/office/drawing/2014/main" id="{C685F4B4-31EC-4AE6-A166-6FE4AD642C35}"/>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5</a:t>
            </a:fld>
            <a:endParaRPr lang="en-US"/>
          </a:p>
        </p:txBody>
      </p:sp>
      <p:pic>
        <p:nvPicPr>
          <p:cNvPr id="30" name="Google Shape;202;p19">
            <a:extLst>
              <a:ext uri="{FF2B5EF4-FFF2-40B4-BE49-F238E27FC236}">
                <a16:creationId xmlns:a16="http://schemas.microsoft.com/office/drawing/2014/main" id="{58B11A4E-3B3F-4835-A355-91441073DF7E}"/>
              </a:ext>
            </a:extLst>
          </p:cNvPr>
          <p:cNvPicPr preferRelativeResize="0"/>
          <p:nvPr/>
        </p:nvPicPr>
        <p:blipFill>
          <a:blip r:embed="rId2">
            <a:alphaModFix/>
          </a:blip>
          <a:stretch>
            <a:fillRect/>
          </a:stretch>
        </p:blipFill>
        <p:spPr>
          <a:xfrm>
            <a:off x="3559874" y="1089734"/>
            <a:ext cx="7871039" cy="5175681"/>
          </a:xfrm>
          <a:prstGeom prst="rect">
            <a:avLst/>
          </a:prstGeom>
          <a:noFill/>
          <a:ln>
            <a:noFill/>
          </a:ln>
        </p:spPr>
      </p:pic>
    </p:spTree>
    <p:extLst>
      <p:ext uri="{BB962C8B-B14F-4D97-AF65-F5344CB8AC3E}">
        <p14:creationId xmlns:p14="http://schemas.microsoft.com/office/powerpoint/2010/main" val="4147896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Placeholder 26" descr="Robot hand and human hand almost touch with their pointer fingers">
            <a:extLst>
              <a:ext uri="{FF2B5EF4-FFF2-40B4-BE49-F238E27FC236}">
                <a16:creationId xmlns:a16="http://schemas.microsoft.com/office/drawing/2014/main" id="{99832064-71DC-4D4A-BF64-B140BE0DBC62}"/>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flipH="1">
            <a:off x="0" y="0"/>
            <a:ext cx="12192000" cy="6858000"/>
          </a:xfrm>
        </p:spPr>
      </p:pic>
      <p:sp>
        <p:nvSpPr>
          <p:cNvPr id="7" name="Title 6">
            <a:extLst>
              <a:ext uri="{FF2B5EF4-FFF2-40B4-BE49-F238E27FC236}">
                <a16:creationId xmlns:a16="http://schemas.microsoft.com/office/drawing/2014/main" id="{7A8DDD42-D29D-4ECB-A465-13EFA049E83C}"/>
              </a:ext>
            </a:extLst>
          </p:cNvPr>
          <p:cNvSpPr>
            <a:spLocks noGrp="1"/>
          </p:cNvSpPr>
          <p:nvPr>
            <p:ph type="title"/>
          </p:nvPr>
        </p:nvSpPr>
        <p:spPr/>
        <p:txBody>
          <a:bodyPr/>
          <a:lstStyle/>
          <a:p>
            <a:r>
              <a:rPr lang="en-IN" sz="4000"/>
              <a:t>Showcasing the experiment</a:t>
            </a:r>
            <a:endParaRPr lang="en-US" sz="4000"/>
          </a:p>
        </p:txBody>
      </p:sp>
    </p:spTree>
    <p:extLst>
      <p:ext uri="{BB962C8B-B14F-4D97-AF65-F5344CB8AC3E}">
        <p14:creationId xmlns:p14="http://schemas.microsoft.com/office/powerpoint/2010/main" val="20939488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8A0965D6-0D20-40A0-8897-EDF8A7A464C5}"/>
              </a:ext>
            </a:extLst>
          </p:cNvPr>
          <p:cNvSpPr>
            <a:spLocks noGrp="1"/>
          </p:cNvSpPr>
          <p:nvPr>
            <p:ph type="title"/>
          </p:nvPr>
        </p:nvSpPr>
        <p:spPr>
          <a:xfrm>
            <a:off x="-1" y="1036629"/>
            <a:ext cx="6007099" cy="4784742"/>
          </a:xfrm>
        </p:spPr>
        <p:txBody>
          <a:bodyPr/>
          <a:lstStyle/>
          <a:p>
            <a:r>
              <a:rPr lang="en-US" noProof="0"/>
              <a:t>Video 1</a:t>
            </a:r>
            <a:endParaRPr lang="en-US"/>
          </a:p>
        </p:txBody>
      </p:sp>
      <p:sp>
        <p:nvSpPr>
          <p:cNvPr id="13" name="Text Placeholder 12">
            <a:extLst>
              <a:ext uri="{FF2B5EF4-FFF2-40B4-BE49-F238E27FC236}">
                <a16:creationId xmlns:a16="http://schemas.microsoft.com/office/drawing/2014/main" id="{D1E74F73-E009-4956-9E74-742C1038F57A}"/>
              </a:ext>
            </a:extLst>
          </p:cNvPr>
          <p:cNvSpPr>
            <a:spLocks noGrp="1"/>
          </p:cNvSpPr>
          <p:nvPr>
            <p:ph type="body" sz="quarter" idx="22"/>
          </p:nvPr>
        </p:nvSpPr>
        <p:spPr>
          <a:xfrm>
            <a:off x="618298" y="2414098"/>
            <a:ext cx="4771030" cy="365125"/>
          </a:xfrm>
        </p:spPr>
        <p:txBody>
          <a:bodyPr vert="horz" lIns="91440" tIns="45720" rIns="91440" bIns="45720" rtlCol="0" anchor="t">
            <a:normAutofit fontScale="92500" lnSpcReduction="10000"/>
          </a:bodyPr>
          <a:lstStyle/>
          <a:p>
            <a:r>
              <a:rPr lang="en-ZA" sz="2400" u="sng"/>
              <a:t> Video​ testing</a:t>
            </a:r>
            <a:endParaRPr lang="en-US" sz="2400" u="sng"/>
          </a:p>
        </p:txBody>
      </p:sp>
      <p:sp>
        <p:nvSpPr>
          <p:cNvPr id="30" name="Text Placeholder 29">
            <a:extLst>
              <a:ext uri="{FF2B5EF4-FFF2-40B4-BE49-F238E27FC236}">
                <a16:creationId xmlns:a16="http://schemas.microsoft.com/office/drawing/2014/main" id="{BAD5E990-59DB-44C5-B716-B0352D75353A}"/>
              </a:ext>
            </a:extLst>
          </p:cNvPr>
          <p:cNvSpPr>
            <a:spLocks noGrp="1"/>
          </p:cNvSpPr>
          <p:nvPr>
            <p:ph type="body" sz="quarter" idx="18"/>
          </p:nvPr>
        </p:nvSpPr>
        <p:spPr>
          <a:xfrm>
            <a:off x="729016" y="3147539"/>
            <a:ext cx="3967271" cy="2259923"/>
          </a:xfrm>
        </p:spPr>
        <p:txBody>
          <a:bodyPr vert="horz" lIns="91440" tIns="45720" rIns="91440" bIns="45720" rtlCol="0" anchor="t">
            <a:normAutofit fontScale="92500" lnSpcReduction="10000"/>
          </a:bodyPr>
          <a:lstStyle/>
          <a:p>
            <a:r>
              <a:rPr lang="en-US" sz="2400"/>
              <a:t>In this Video we are testing the automation with the help of Alexa and how the automation works without server or on local network discovery mode.</a:t>
            </a:r>
          </a:p>
        </p:txBody>
      </p:sp>
      <p:sp>
        <p:nvSpPr>
          <p:cNvPr id="6" name="Slide Number Placeholder 5">
            <a:extLst>
              <a:ext uri="{FF2B5EF4-FFF2-40B4-BE49-F238E27FC236}">
                <a16:creationId xmlns:a16="http://schemas.microsoft.com/office/drawing/2014/main" id="{3ECA4FBE-BC87-4AB1-BD16-CAF99641A1B5}"/>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7</a:t>
            </a:fld>
            <a:endParaRPr lang="en-US"/>
          </a:p>
        </p:txBody>
      </p:sp>
      <p:pic>
        <p:nvPicPr>
          <p:cNvPr id="21" name="WhatsApp Video 2023-03-30 at 18.13.10">
            <a:hlinkClick r:id="" action="ppaction://media"/>
            <a:extLst>
              <a:ext uri="{FF2B5EF4-FFF2-40B4-BE49-F238E27FC236}">
                <a16:creationId xmlns:a16="http://schemas.microsoft.com/office/drawing/2014/main" id="{F775B9E0-A69C-46A5-9F21-8A00C57BEDB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73184" y="-949912"/>
            <a:ext cx="5372587" cy="7807911"/>
          </a:xfrm>
          <a:prstGeom prst="rect">
            <a:avLst/>
          </a:prstGeom>
        </p:spPr>
      </p:pic>
    </p:spTree>
    <p:extLst>
      <p:ext uri="{BB962C8B-B14F-4D97-AF65-F5344CB8AC3E}">
        <p14:creationId xmlns:p14="http://schemas.microsoft.com/office/powerpoint/2010/main" val="3678690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429"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1"/>
                </p:tgtEl>
              </p:cMediaNode>
            </p:video>
            <p:seq concurrent="1" nextAc="seek">
              <p:cTn id="8" restart="whenNotActive" fill="hold" evtFilter="cancelBubble" nodeType="interactiveSeq">
                <p:stCondLst>
                  <p:cond evt="onClick" delay="0">
                    <p:tgtEl>
                      <p:spTgt spid="2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1"/>
                                        </p:tgtEl>
                                      </p:cBhvr>
                                    </p:cmd>
                                  </p:childTnLst>
                                </p:cTn>
                              </p:par>
                            </p:childTnLst>
                          </p:cTn>
                        </p:par>
                      </p:childTnLst>
                    </p:cTn>
                  </p:par>
                </p:childTnLst>
              </p:cTn>
              <p:nextCondLst>
                <p:cond evt="onClick" delay="0">
                  <p:tgtEl>
                    <p:spTgt spid="21"/>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WhatsApp Video 2023-03-30 at 18.13.09">
            <a:hlinkClick r:id="" action="ppaction://media"/>
            <a:extLst>
              <a:ext uri="{FF2B5EF4-FFF2-40B4-BE49-F238E27FC236}">
                <a16:creationId xmlns:a16="http://schemas.microsoft.com/office/drawing/2014/main" id="{D59BB1D7-29D6-4F64-A948-6A746EEDC69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97991" y="540484"/>
            <a:ext cx="6870476" cy="5587590"/>
          </a:xfrm>
          <a:prstGeom prst="rect">
            <a:avLst/>
          </a:prstGeom>
        </p:spPr>
      </p:pic>
      <p:sp>
        <p:nvSpPr>
          <p:cNvPr id="18" name="Title 17">
            <a:extLst>
              <a:ext uri="{FF2B5EF4-FFF2-40B4-BE49-F238E27FC236}">
                <a16:creationId xmlns:a16="http://schemas.microsoft.com/office/drawing/2014/main" id="{17062936-5CF9-46DE-8DD5-5C63AAD751F7}"/>
              </a:ext>
            </a:extLst>
          </p:cNvPr>
          <p:cNvSpPr>
            <a:spLocks noGrp="1"/>
          </p:cNvSpPr>
          <p:nvPr>
            <p:ph type="title"/>
          </p:nvPr>
        </p:nvSpPr>
        <p:spPr/>
        <p:txBody>
          <a:bodyPr/>
          <a:lstStyle/>
          <a:p>
            <a:r>
              <a:rPr lang="en-US"/>
              <a:t>Video 2 </a:t>
            </a:r>
          </a:p>
        </p:txBody>
      </p:sp>
      <p:sp>
        <p:nvSpPr>
          <p:cNvPr id="57" name="Text Placeholder 56">
            <a:extLst>
              <a:ext uri="{FF2B5EF4-FFF2-40B4-BE49-F238E27FC236}">
                <a16:creationId xmlns:a16="http://schemas.microsoft.com/office/drawing/2014/main" id="{157DA62F-DBB5-42B6-A283-774219082BAF}"/>
              </a:ext>
            </a:extLst>
          </p:cNvPr>
          <p:cNvSpPr>
            <a:spLocks noGrp="1"/>
          </p:cNvSpPr>
          <p:nvPr>
            <p:ph type="body" sz="quarter" idx="15"/>
          </p:nvPr>
        </p:nvSpPr>
        <p:spPr>
          <a:xfrm>
            <a:off x="7079405" y="3201410"/>
            <a:ext cx="4614604" cy="1291638"/>
          </a:xfrm>
        </p:spPr>
        <p:txBody>
          <a:bodyPr vert="horz" lIns="91440" tIns="45720" rIns="91440" bIns="45720" rtlCol="0" anchor="t">
            <a:noAutofit/>
          </a:bodyPr>
          <a:lstStyle/>
          <a:p>
            <a:r>
              <a:rPr lang="en-ZA"/>
              <a:t>In this Video we are testing the automation with the help of Alexa and checking the fan regulation  at different stages with the help of voice command</a:t>
            </a:r>
            <a:r>
              <a:rPr lang="en-US"/>
              <a:t>​</a:t>
            </a:r>
          </a:p>
        </p:txBody>
      </p:sp>
      <p:sp>
        <p:nvSpPr>
          <p:cNvPr id="4" name="Slide Number Placeholder 3">
            <a:extLst>
              <a:ext uri="{FF2B5EF4-FFF2-40B4-BE49-F238E27FC236}">
                <a16:creationId xmlns:a16="http://schemas.microsoft.com/office/drawing/2014/main" id="{B06B27C9-FAA1-490A-8DE2-9BAA5B177CE7}"/>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8</a:t>
            </a:fld>
            <a:endParaRPr lang="en-US"/>
          </a:p>
        </p:txBody>
      </p:sp>
    </p:spTree>
    <p:extLst>
      <p:ext uri="{BB962C8B-B14F-4D97-AF65-F5344CB8AC3E}">
        <p14:creationId xmlns:p14="http://schemas.microsoft.com/office/powerpoint/2010/main" val="3474899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69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1A351523-BE9E-4047-8916-20F1F4A9FB16}"/>
              </a:ext>
            </a:extLst>
          </p:cNvPr>
          <p:cNvSpPr>
            <a:spLocks noGrp="1"/>
          </p:cNvSpPr>
          <p:nvPr>
            <p:ph type="title"/>
          </p:nvPr>
        </p:nvSpPr>
        <p:spPr>
          <a:xfrm>
            <a:off x="2796032" y="1649421"/>
            <a:ext cx="6037250" cy="466344"/>
          </a:xfrm>
        </p:spPr>
        <p:txBody>
          <a:bodyPr/>
          <a:lstStyle/>
          <a:p>
            <a:r>
              <a:rPr kumimoji="0" lang="en-US" sz="2800" b="0" i="0" u="none" strike="noStrike" kern="1200" cap="all" spc="400" normalizeH="0" baseline="0" noProof="0">
                <a:ln w="19050">
                  <a:solidFill>
                    <a:schemeClr val="accent6"/>
                  </a:solidFill>
                </a:ln>
                <a:noFill/>
                <a:effectLst/>
                <a:uLnTx/>
                <a:uFillTx/>
                <a:latin typeface="+mj-lt"/>
                <a:ea typeface="+mn-ea"/>
                <a:cs typeface="+mn-cs"/>
              </a:rPr>
              <a:t>Result And </a:t>
            </a:r>
            <a:r>
              <a:rPr lang="en-US">
                <a:ea typeface="+mn-ea"/>
                <a:cs typeface="+mn-cs"/>
              </a:rPr>
              <a:t>Analysis</a:t>
            </a:r>
            <a:endParaRPr lang="en-US"/>
          </a:p>
        </p:txBody>
      </p:sp>
      <p:pic>
        <p:nvPicPr>
          <p:cNvPr id="65" name="Picture Placeholder 64" descr="Robotic hand and human hand almost touching with their pointer fingers">
            <a:extLst>
              <a:ext uri="{FF2B5EF4-FFF2-40B4-BE49-F238E27FC236}">
                <a16:creationId xmlns:a16="http://schemas.microsoft.com/office/drawing/2014/main" id="{B600DB70-7F2F-494E-82AC-37DB9BB59802}"/>
              </a:ext>
            </a:extLst>
          </p:cNvPr>
          <p:cNvPicPr>
            <a:picLocks noGrp="1" noChangeAspect="1"/>
          </p:cNvPicPr>
          <p:nvPr>
            <p:ph type="pic" sz="quarter" idx="28"/>
          </p:nvPr>
        </p:nvPicPr>
        <p:blipFill rotWithShape="1">
          <a:blip r:embed="rId2" cstate="email">
            <a:extLst>
              <a:ext uri="{28A0092B-C50C-407E-A947-70E740481C1C}">
                <a14:useLocalDpi xmlns:a14="http://schemas.microsoft.com/office/drawing/2010/main"/>
              </a:ext>
            </a:extLst>
          </a:blip>
          <a:srcRect/>
          <a:stretch/>
        </p:blipFill>
        <p:spPr>
          <a:xfrm rot="5400000" flipH="1">
            <a:off x="-2092961" y="2092960"/>
            <a:ext cx="6858002" cy="2672081"/>
          </a:xfrm>
        </p:spPr>
      </p:pic>
      <p:sp>
        <p:nvSpPr>
          <p:cNvPr id="63" name="Text Placeholder 62">
            <a:extLst>
              <a:ext uri="{FF2B5EF4-FFF2-40B4-BE49-F238E27FC236}">
                <a16:creationId xmlns:a16="http://schemas.microsoft.com/office/drawing/2014/main" id="{0748B9A3-70BE-4930-994F-00EFCDA51C5E}"/>
              </a:ext>
            </a:extLst>
          </p:cNvPr>
          <p:cNvSpPr>
            <a:spLocks noGrp="1"/>
          </p:cNvSpPr>
          <p:nvPr>
            <p:ph type="body" sz="quarter" idx="27"/>
          </p:nvPr>
        </p:nvSpPr>
        <p:spPr>
          <a:xfrm>
            <a:off x="2811826" y="2881982"/>
            <a:ext cx="3975054" cy="2966740"/>
          </a:xfrm>
        </p:spPr>
        <p:txBody>
          <a:bodyPr>
            <a:normAutofit/>
          </a:bodyPr>
          <a:lstStyle/>
          <a:p>
            <a:r>
              <a:rPr lang="en-ZA">
                <a:ea typeface="+mn-lt"/>
                <a:cs typeface="+mn-lt"/>
              </a:rPr>
              <a:t>The results of a voice-controlled smart home automation project using ESP32 and Alexa/Google Home can be quite impressive. With this system in place, users can control various appliances and devices in their homes using voice commands, making it a more convenient and efficient way to manage their homes.</a:t>
            </a:r>
            <a:endParaRPr lang="en-US"/>
          </a:p>
          <a:p>
            <a:endParaRPr lang="en-ZA"/>
          </a:p>
        </p:txBody>
      </p:sp>
      <p:sp>
        <p:nvSpPr>
          <p:cNvPr id="61" name="Text Placeholder 60">
            <a:extLst>
              <a:ext uri="{FF2B5EF4-FFF2-40B4-BE49-F238E27FC236}">
                <a16:creationId xmlns:a16="http://schemas.microsoft.com/office/drawing/2014/main" id="{182CD3FA-FD64-4651-A9ED-984F79C86FEE}"/>
              </a:ext>
            </a:extLst>
          </p:cNvPr>
          <p:cNvSpPr>
            <a:spLocks noGrp="1"/>
          </p:cNvSpPr>
          <p:nvPr>
            <p:ph type="body" sz="quarter" idx="17"/>
          </p:nvPr>
        </p:nvSpPr>
        <p:spPr>
          <a:xfrm>
            <a:off x="7378746" y="2881982"/>
            <a:ext cx="3695653" cy="2966740"/>
          </a:xfrm>
        </p:spPr>
        <p:txBody>
          <a:bodyPr>
            <a:normAutofit fontScale="92500"/>
          </a:bodyPr>
          <a:lstStyle/>
          <a:p>
            <a:r>
              <a:rPr lang="en-US">
                <a:ea typeface="+mn-lt"/>
                <a:cs typeface="+mn-lt"/>
              </a:rPr>
              <a:t>Overall, the results of the project were very promising, demonstrating the potential for voice-controlled smart home automation systems to provide a more convenient and efficient way to manage homes. However, there were also some limitations and challenges encountered during the project, such as connectivity issues and technical challenges, which will need to be addressed in future iterations of the system.</a:t>
            </a:r>
            <a:endParaRPr lang="en-US"/>
          </a:p>
          <a:p>
            <a:endParaRPr lang="en-US"/>
          </a:p>
        </p:txBody>
      </p:sp>
      <p:sp>
        <p:nvSpPr>
          <p:cNvPr id="9" name="Slide Number Placeholder 8">
            <a:extLst>
              <a:ext uri="{FF2B5EF4-FFF2-40B4-BE49-F238E27FC236}">
                <a16:creationId xmlns:a16="http://schemas.microsoft.com/office/drawing/2014/main" id="{63041A03-33F0-43A6-BDAF-8C84F811307E}"/>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9</a:t>
            </a:fld>
            <a:endParaRPr lang="en-US"/>
          </a:p>
        </p:txBody>
      </p:sp>
    </p:spTree>
    <p:extLst>
      <p:ext uri="{BB962C8B-B14F-4D97-AF65-F5344CB8AC3E}">
        <p14:creationId xmlns:p14="http://schemas.microsoft.com/office/powerpoint/2010/main" val="3324314209"/>
      </p:ext>
    </p:extLst>
  </p:cSld>
  <p:clrMapOvr>
    <a:masterClrMapping/>
  </p:clrMapOvr>
</p:sld>
</file>

<file path=ppt/theme/theme1.xml><?xml version="1.0" encoding="utf-8"?>
<a:theme xmlns:a="http://schemas.openxmlformats.org/drawingml/2006/main" name="Office Theme">
  <a:themeElements>
    <a:clrScheme name="Custom 24">
      <a:dk1>
        <a:sysClr val="windowText" lastClr="000000"/>
      </a:dk1>
      <a:lt1>
        <a:sysClr val="window" lastClr="FFFFFF"/>
      </a:lt1>
      <a:dk2>
        <a:srgbClr val="44546A"/>
      </a:dk2>
      <a:lt2>
        <a:srgbClr val="E7E6E6"/>
      </a:lt2>
      <a:accent1>
        <a:srgbClr val="7A1380"/>
      </a:accent1>
      <a:accent2>
        <a:srgbClr val="0C1A69"/>
      </a:accent2>
      <a:accent3>
        <a:srgbClr val="F4292E"/>
      </a:accent3>
      <a:accent4>
        <a:srgbClr val="FD49C1"/>
      </a:accent4>
      <a:accent5>
        <a:srgbClr val="15C7C7"/>
      </a:accent5>
      <a:accent6>
        <a:srgbClr val="02DCFA"/>
      </a:accent6>
      <a:hlink>
        <a:srgbClr val="0563C1"/>
      </a:hlink>
      <a:folHlink>
        <a:srgbClr val="954F72"/>
      </a:folHlink>
    </a:clrScheme>
    <a:fontScheme name="Custom 31">
      <a:majorFont>
        <a:latin typeface="Posterama Bold"/>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ch Pitch Deck_TM33781529_Win32_JC_v3" id="{862F7C05-3205-4562-AA5F-868BCB6856F9}" vid="{97BBE2DD-0E32-4C1B-8BB2-0414672F316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2" ma:contentTypeDescription="Create a new document." ma:contentTypeScope="" ma:versionID="5a5774fd28510f591f3d0476b60c796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656ce980f6f53fc96333c5ee30c32b6"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1D2FAC4-C1D8-4FBC-AFD8-786609711A54}">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2.xml><?xml version="1.0" encoding="utf-8"?>
<ds:datastoreItem xmlns:ds="http://schemas.openxmlformats.org/officeDocument/2006/customXml" ds:itemID="{BE89A24D-CD69-45A4-AC93-53B8115AA413}">
  <ds:schemaRefs>
    <ds:schemaRef ds:uri="http://schemas.microsoft.com/sharepoint/v3/contenttype/forms"/>
  </ds:schemaRefs>
</ds:datastoreItem>
</file>

<file path=customXml/itemProps3.xml><?xml version="1.0" encoding="utf-8"?>
<ds:datastoreItem xmlns:ds="http://schemas.openxmlformats.org/officeDocument/2006/customXml" ds:itemID="{40BF0F94-36C0-430F-8DDE-AF914AC0C001}">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Tech pitch deck</Template>
  <TotalTime>0</TotalTime>
  <Words>550</Words>
  <Application>Microsoft Office PowerPoint</Application>
  <PresentationFormat>Widescreen</PresentationFormat>
  <Paragraphs>45</Paragraphs>
  <Slides>11</Slides>
  <Notes>0</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Bierstadt</vt:lpstr>
      <vt:lpstr>Calibri</vt:lpstr>
      <vt:lpstr>Courier New</vt:lpstr>
      <vt:lpstr>Montserrat</vt:lpstr>
      <vt:lpstr>Posterama</vt:lpstr>
      <vt:lpstr>Posterama Bold</vt:lpstr>
      <vt:lpstr>Office Theme</vt:lpstr>
      <vt:lpstr>Voice control esp32 smart switch board</vt:lpstr>
      <vt:lpstr>Introduction</vt:lpstr>
      <vt:lpstr>technologies</vt:lpstr>
      <vt:lpstr>Tools</vt:lpstr>
      <vt:lpstr>FLOW Chart of our project</vt:lpstr>
      <vt:lpstr>Showcasing the experiment</vt:lpstr>
      <vt:lpstr>Video 1</vt:lpstr>
      <vt:lpstr>Video 2 </vt:lpstr>
      <vt:lpstr>Result And Analysis</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Voice control esp32 smart switch board</dc:title>
  <dc:creator>Vikash Kumar</dc:creator>
  <cp:lastModifiedBy>Vikash Kumar</cp:lastModifiedBy>
  <cp:revision>2</cp:revision>
  <dcterms:created xsi:type="dcterms:W3CDTF">2023-03-31T13:52:44Z</dcterms:created>
  <dcterms:modified xsi:type="dcterms:W3CDTF">2023-04-03T16:27:19Z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